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7" r:id="rId2"/>
  </p:sldMasterIdLst>
  <p:sldIdLst>
    <p:sldId id="644" r:id="rId3"/>
    <p:sldId id="587" r:id="rId4"/>
    <p:sldId id="818" r:id="rId5"/>
    <p:sldId id="588" r:id="rId6"/>
    <p:sldId id="679" r:id="rId7"/>
    <p:sldId id="691" r:id="rId8"/>
    <p:sldId id="819" r:id="rId9"/>
    <p:sldId id="692" r:id="rId10"/>
    <p:sldId id="789" r:id="rId11"/>
    <p:sldId id="693" r:id="rId12"/>
    <p:sldId id="667" r:id="rId13"/>
    <p:sldId id="647" r:id="rId14"/>
    <p:sldId id="659" r:id="rId15"/>
    <p:sldId id="793" r:id="rId16"/>
    <p:sldId id="688" r:id="rId17"/>
    <p:sldId id="776" r:id="rId18"/>
    <p:sldId id="695" r:id="rId19"/>
    <p:sldId id="696" r:id="rId20"/>
    <p:sldId id="781" r:id="rId21"/>
    <p:sldId id="697" r:id="rId22"/>
    <p:sldId id="698" r:id="rId23"/>
    <p:sldId id="797" r:id="rId24"/>
    <p:sldId id="795" r:id="rId25"/>
    <p:sldId id="815" r:id="rId26"/>
    <p:sldId id="816" r:id="rId27"/>
    <p:sldId id="699" r:id="rId28"/>
    <p:sldId id="806" r:id="rId29"/>
    <p:sldId id="801" r:id="rId30"/>
    <p:sldId id="817" r:id="rId31"/>
    <p:sldId id="802" r:id="rId32"/>
    <p:sldId id="812" r:id="rId33"/>
    <p:sldId id="814" r:id="rId34"/>
    <p:sldId id="813" r:id="rId35"/>
    <p:sldId id="700" r:id="rId36"/>
    <p:sldId id="701" r:id="rId37"/>
    <p:sldId id="794" r:id="rId38"/>
    <p:sldId id="810" r:id="rId39"/>
    <p:sldId id="702" r:id="rId40"/>
    <p:sldId id="820" r:id="rId41"/>
    <p:sldId id="703" r:id="rId42"/>
    <p:sldId id="780" r:id="rId43"/>
    <p:sldId id="704" r:id="rId44"/>
    <p:sldId id="778" r:id="rId45"/>
    <p:sldId id="779" r:id="rId46"/>
    <p:sldId id="811" r:id="rId47"/>
    <p:sldId id="705" r:id="rId48"/>
    <p:sldId id="706" r:id="rId49"/>
    <p:sldId id="777" r:id="rId50"/>
    <p:sldId id="782" r:id="rId51"/>
    <p:sldId id="707" r:id="rId52"/>
    <p:sldId id="807" r:id="rId53"/>
    <p:sldId id="708" r:id="rId54"/>
    <p:sldId id="774" r:id="rId55"/>
    <p:sldId id="682" r:id="rId56"/>
    <p:sldId id="680" r:id="rId57"/>
    <p:sldId id="711" r:id="rId58"/>
    <p:sldId id="712" r:id="rId59"/>
    <p:sldId id="751" r:id="rId60"/>
    <p:sldId id="752" r:id="rId61"/>
    <p:sldId id="757" r:id="rId62"/>
    <p:sldId id="804" r:id="rId63"/>
    <p:sldId id="803" r:id="rId64"/>
    <p:sldId id="765" r:id="rId65"/>
    <p:sldId id="709" r:id="rId66"/>
    <p:sldId id="800" r:id="rId67"/>
    <p:sldId id="710" r:id="rId68"/>
    <p:sldId id="763" r:id="rId69"/>
    <p:sldId id="764" r:id="rId70"/>
    <p:sldId id="831" r:id="rId71"/>
    <p:sldId id="832" r:id="rId72"/>
    <p:sldId id="833" r:id="rId73"/>
    <p:sldId id="828" r:id="rId74"/>
    <p:sldId id="671" r:id="rId75"/>
    <p:sldId id="713" r:id="rId76"/>
    <p:sldId id="714" r:id="rId77"/>
    <p:sldId id="809" r:id="rId78"/>
    <p:sldId id="808" r:id="rId79"/>
    <p:sldId id="281" r:id="rId80"/>
    <p:sldId id="715" r:id="rId81"/>
    <p:sldId id="796" r:id="rId82"/>
    <p:sldId id="716" r:id="rId83"/>
    <p:sldId id="717" r:id="rId84"/>
    <p:sldId id="784" r:id="rId85"/>
    <p:sldId id="790" r:id="rId86"/>
    <p:sldId id="718" r:id="rId87"/>
    <p:sldId id="785" r:id="rId88"/>
    <p:sldId id="719" r:id="rId89"/>
    <p:sldId id="783" r:id="rId90"/>
    <p:sldId id="720" r:id="rId91"/>
    <p:sldId id="721" r:id="rId92"/>
    <p:sldId id="722" r:id="rId93"/>
    <p:sldId id="724" r:id="rId94"/>
    <p:sldId id="725" r:id="rId95"/>
    <p:sldId id="723" r:id="rId96"/>
    <p:sldId id="726" r:id="rId97"/>
    <p:sldId id="798" r:id="rId98"/>
    <p:sldId id="727" r:id="rId99"/>
    <p:sldId id="728" r:id="rId100"/>
    <p:sldId id="787" r:id="rId101"/>
    <p:sldId id="729" r:id="rId102"/>
    <p:sldId id="730" r:id="rId103"/>
    <p:sldId id="792" r:id="rId104"/>
    <p:sldId id="731" r:id="rId105"/>
    <p:sldId id="799" r:id="rId106"/>
    <p:sldId id="732" r:id="rId107"/>
    <p:sldId id="733" r:id="rId108"/>
    <p:sldId id="734" r:id="rId109"/>
    <p:sldId id="735" r:id="rId110"/>
    <p:sldId id="742" r:id="rId111"/>
    <p:sldId id="759" r:id="rId112"/>
    <p:sldId id="741" r:id="rId113"/>
    <p:sldId id="754" r:id="rId114"/>
    <p:sldId id="755" r:id="rId115"/>
    <p:sldId id="740" r:id="rId116"/>
    <p:sldId id="760" r:id="rId117"/>
    <p:sldId id="761" r:id="rId118"/>
    <p:sldId id="762" r:id="rId119"/>
    <p:sldId id="775" r:id="rId120"/>
    <p:sldId id="758" r:id="rId121"/>
    <p:sldId id="743" r:id="rId122"/>
    <p:sldId id="744" r:id="rId123"/>
    <p:sldId id="750" r:id="rId124"/>
    <p:sldId id="805" r:id="rId125"/>
    <p:sldId id="747" r:id="rId126"/>
    <p:sldId id="748" r:id="rId127"/>
    <p:sldId id="753" r:id="rId128"/>
    <p:sldId id="788" r:id="rId129"/>
    <p:sldId id="767" r:id="rId130"/>
    <p:sldId id="766" r:id="rId131"/>
    <p:sldId id="773" r:id="rId132"/>
    <p:sldId id="768" r:id="rId133"/>
    <p:sldId id="769" r:id="rId134"/>
    <p:sldId id="770" r:id="rId135"/>
    <p:sldId id="771" r:id="rId136"/>
    <p:sldId id="772" r:id="rId1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F2C76-0389-4C9B-BFA4-6566D60D5905}" v="3" dt="2023-08-09T20:06:39.0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53" autoAdjust="0"/>
    <p:restoredTop sz="94660"/>
  </p:normalViewPr>
  <p:slideViewPr>
    <p:cSldViewPr snapToGrid="0">
      <p:cViewPr varScale="1">
        <p:scale>
          <a:sx n="86" d="100"/>
          <a:sy n="86" d="100"/>
        </p:scale>
        <p:origin x="23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heme" Target="theme/theme1.xml"/><Relationship Id="rId145"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ableStyles" Target="tableStyles.xml"/><Relationship Id="rId146" Type="http://schemas.openxmlformats.org/officeDocument/2006/relationships/customXml" Target="../customXml/item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microsoft.com/office/2016/11/relationships/changesInfo" Target="changesInfos/changesInfo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stus Elleh" userId="98a4a9df-c185-44d1-b8a9-be31fd73d2bc" providerId="ADAL" clId="{FCDAC03D-A22B-4A45-8DF0-6FCE1F08C92B}"/>
    <pc:docChg chg="undo redo custSel addSld delSld modSld sldOrd">
      <pc:chgData name="Festus Elleh" userId="98a4a9df-c185-44d1-b8a9-be31fd73d2bc" providerId="ADAL" clId="{FCDAC03D-A22B-4A45-8DF0-6FCE1F08C92B}" dt="2022-01-13T08:31:47.801" v="2159" actId="14100"/>
      <pc:docMkLst>
        <pc:docMk/>
      </pc:docMkLst>
      <pc:sldChg chg="modSp mod">
        <pc:chgData name="Festus Elleh" userId="98a4a9df-c185-44d1-b8a9-be31fd73d2bc" providerId="ADAL" clId="{FCDAC03D-A22B-4A45-8DF0-6FCE1F08C92B}" dt="2021-12-12T18:41:05.632" v="1" actId="6549"/>
        <pc:sldMkLst>
          <pc:docMk/>
          <pc:sldMk cId="3993729701" sldId="587"/>
        </pc:sldMkLst>
        <pc:spChg chg="mod">
          <ac:chgData name="Festus Elleh" userId="98a4a9df-c185-44d1-b8a9-be31fd73d2bc" providerId="ADAL" clId="{FCDAC03D-A22B-4A45-8DF0-6FCE1F08C92B}" dt="2021-12-12T18:41:05.632" v="1" actId="6549"/>
          <ac:spMkLst>
            <pc:docMk/>
            <pc:sldMk cId="3993729701" sldId="587"/>
            <ac:spMk id="5" creationId="{B6BE6F7B-4DFB-421E-BD47-FF19C55290DA}"/>
          </ac:spMkLst>
        </pc:spChg>
      </pc:sldChg>
      <pc:sldChg chg="modSp mod">
        <pc:chgData name="Festus Elleh" userId="98a4a9df-c185-44d1-b8a9-be31fd73d2bc" providerId="ADAL" clId="{FCDAC03D-A22B-4A45-8DF0-6FCE1F08C92B}" dt="2021-12-13T17:01:34.127" v="47" actId="14100"/>
        <pc:sldMkLst>
          <pc:docMk/>
          <pc:sldMk cId="1760888558" sldId="588"/>
        </pc:sldMkLst>
        <pc:spChg chg="mod">
          <ac:chgData name="Festus Elleh" userId="98a4a9df-c185-44d1-b8a9-be31fd73d2bc" providerId="ADAL" clId="{FCDAC03D-A22B-4A45-8DF0-6FCE1F08C92B}" dt="2021-12-13T17:01:34.127" v="47" actId="14100"/>
          <ac:spMkLst>
            <pc:docMk/>
            <pc:sldMk cId="1760888558" sldId="588"/>
            <ac:spMk id="4" creationId="{9C62C5C1-F129-41CD-8DF5-D34F49F580B6}"/>
          </ac:spMkLst>
        </pc:spChg>
      </pc:sldChg>
      <pc:sldChg chg="modSp mod">
        <pc:chgData name="Festus Elleh" userId="98a4a9df-c185-44d1-b8a9-be31fd73d2bc" providerId="ADAL" clId="{FCDAC03D-A22B-4A45-8DF0-6FCE1F08C92B}" dt="2022-01-09T18:43:24.423" v="967" actId="255"/>
        <pc:sldMkLst>
          <pc:docMk/>
          <pc:sldMk cId="2098282646" sldId="647"/>
        </pc:sldMkLst>
        <pc:spChg chg="mod">
          <ac:chgData name="Festus Elleh" userId="98a4a9df-c185-44d1-b8a9-be31fd73d2bc" providerId="ADAL" clId="{FCDAC03D-A22B-4A45-8DF0-6FCE1F08C92B}" dt="2022-01-09T18:43:24.423" v="967" actId="255"/>
          <ac:spMkLst>
            <pc:docMk/>
            <pc:sldMk cId="2098282646" sldId="647"/>
            <ac:spMk id="5" creationId="{EB7EA9BE-CCCF-4925-A9EF-8A917BCBC078}"/>
          </ac:spMkLst>
        </pc:spChg>
      </pc:sldChg>
      <pc:sldChg chg="add del">
        <pc:chgData name="Festus Elleh" userId="98a4a9df-c185-44d1-b8a9-be31fd73d2bc" providerId="ADAL" clId="{FCDAC03D-A22B-4A45-8DF0-6FCE1F08C92B}" dt="2021-12-12T20:18:12.309" v="4"/>
        <pc:sldMkLst>
          <pc:docMk/>
          <pc:sldMk cId="4970350" sldId="680"/>
        </pc:sldMkLst>
      </pc:sldChg>
      <pc:sldChg chg="add">
        <pc:chgData name="Festus Elleh" userId="98a4a9df-c185-44d1-b8a9-be31fd73d2bc" providerId="ADAL" clId="{FCDAC03D-A22B-4A45-8DF0-6FCE1F08C92B}" dt="2021-12-12T20:18:12.328" v="5"/>
        <pc:sldMkLst>
          <pc:docMk/>
          <pc:sldMk cId="1677595397" sldId="680"/>
        </pc:sldMkLst>
      </pc:sldChg>
      <pc:sldChg chg="del">
        <pc:chgData name="Festus Elleh" userId="98a4a9df-c185-44d1-b8a9-be31fd73d2bc" providerId="ADAL" clId="{FCDAC03D-A22B-4A45-8DF0-6FCE1F08C92B}" dt="2021-12-12T20:17:41.145" v="2" actId="2696"/>
        <pc:sldMkLst>
          <pc:docMk/>
          <pc:sldMk cId="3478816686" sldId="680"/>
        </pc:sldMkLst>
      </pc:sldChg>
      <pc:sldChg chg="add del">
        <pc:chgData name="Festus Elleh" userId="98a4a9df-c185-44d1-b8a9-be31fd73d2bc" providerId="ADAL" clId="{FCDAC03D-A22B-4A45-8DF0-6FCE1F08C92B}" dt="2021-12-12T20:18:12.309" v="4"/>
        <pc:sldMkLst>
          <pc:docMk/>
          <pc:sldMk cId="1895314668" sldId="682"/>
        </pc:sldMkLst>
      </pc:sldChg>
      <pc:sldChg chg="del">
        <pc:chgData name="Festus Elleh" userId="98a4a9df-c185-44d1-b8a9-be31fd73d2bc" providerId="ADAL" clId="{FCDAC03D-A22B-4A45-8DF0-6FCE1F08C92B}" dt="2021-12-12T20:17:41.145" v="2" actId="2696"/>
        <pc:sldMkLst>
          <pc:docMk/>
          <pc:sldMk cId="2934976883" sldId="682"/>
        </pc:sldMkLst>
      </pc:sldChg>
      <pc:sldChg chg="add">
        <pc:chgData name="Festus Elleh" userId="98a4a9df-c185-44d1-b8a9-be31fd73d2bc" providerId="ADAL" clId="{FCDAC03D-A22B-4A45-8DF0-6FCE1F08C92B}" dt="2021-12-12T20:18:12.328" v="5"/>
        <pc:sldMkLst>
          <pc:docMk/>
          <pc:sldMk cId="3129809719" sldId="682"/>
        </pc:sldMkLst>
      </pc:sldChg>
      <pc:sldChg chg="modSp mod">
        <pc:chgData name="Festus Elleh" userId="98a4a9df-c185-44d1-b8a9-be31fd73d2bc" providerId="ADAL" clId="{FCDAC03D-A22B-4A45-8DF0-6FCE1F08C92B}" dt="2022-01-04T09:00:39.465" v="250" actId="20577"/>
        <pc:sldMkLst>
          <pc:docMk/>
          <pc:sldMk cId="1078858682" sldId="688"/>
        </pc:sldMkLst>
        <pc:spChg chg="mod">
          <ac:chgData name="Festus Elleh" userId="98a4a9df-c185-44d1-b8a9-be31fd73d2bc" providerId="ADAL" clId="{FCDAC03D-A22B-4A45-8DF0-6FCE1F08C92B}" dt="2022-01-04T09:00:39.465" v="250" actId="20577"/>
          <ac:spMkLst>
            <pc:docMk/>
            <pc:sldMk cId="1078858682" sldId="688"/>
            <ac:spMk id="11" creationId="{8CFFF0E9-A496-44C9-B4E1-C9133FFA28E5}"/>
          </ac:spMkLst>
        </pc:spChg>
      </pc:sldChg>
      <pc:sldChg chg="modSp mod">
        <pc:chgData name="Festus Elleh" userId="98a4a9df-c185-44d1-b8a9-be31fd73d2bc" providerId="ADAL" clId="{FCDAC03D-A22B-4A45-8DF0-6FCE1F08C92B}" dt="2021-12-20T05:04:24.076" v="53" actId="6549"/>
        <pc:sldMkLst>
          <pc:docMk/>
          <pc:sldMk cId="1032780211" sldId="691"/>
        </pc:sldMkLst>
        <pc:spChg chg="mod">
          <ac:chgData name="Festus Elleh" userId="98a4a9df-c185-44d1-b8a9-be31fd73d2bc" providerId="ADAL" clId="{FCDAC03D-A22B-4A45-8DF0-6FCE1F08C92B}" dt="2021-12-20T05:04:24.076" v="53" actId="6549"/>
          <ac:spMkLst>
            <pc:docMk/>
            <pc:sldMk cId="1032780211" sldId="691"/>
            <ac:spMk id="3" creationId="{83F7FEE3-CC02-4501-AB07-A46385CD235D}"/>
          </ac:spMkLst>
        </pc:spChg>
      </pc:sldChg>
      <pc:sldChg chg="modSp mod">
        <pc:chgData name="Festus Elleh" userId="98a4a9df-c185-44d1-b8a9-be31fd73d2bc" providerId="ADAL" clId="{FCDAC03D-A22B-4A45-8DF0-6FCE1F08C92B}" dt="2022-01-09T18:34:39.321" v="966" actId="1076"/>
        <pc:sldMkLst>
          <pc:docMk/>
          <pc:sldMk cId="2856730688" sldId="693"/>
        </pc:sldMkLst>
        <pc:spChg chg="mod">
          <ac:chgData name="Festus Elleh" userId="98a4a9df-c185-44d1-b8a9-be31fd73d2bc" providerId="ADAL" clId="{FCDAC03D-A22B-4A45-8DF0-6FCE1F08C92B}" dt="2022-01-09T18:34:39.321" v="966" actId="1076"/>
          <ac:spMkLst>
            <pc:docMk/>
            <pc:sldMk cId="2856730688" sldId="693"/>
            <ac:spMk id="5" creationId="{F3D185CC-4A4D-410E-BF7C-6A2254A03D48}"/>
          </ac:spMkLst>
        </pc:spChg>
      </pc:sldChg>
      <pc:sldChg chg="addSp delSp modSp mod">
        <pc:chgData name="Festus Elleh" userId="98a4a9df-c185-44d1-b8a9-be31fd73d2bc" providerId="ADAL" clId="{FCDAC03D-A22B-4A45-8DF0-6FCE1F08C92B}" dt="2022-01-13T08:31:47.801" v="2159" actId="14100"/>
        <pc:sldMkLst>
          <pc:docMk/>
          <pc:sldMk cId="934259004" sldId="694"/>
        </pc:sldMkLst>
        <pc:spChg chg="add mod">
          <ac:chgData name="Festus Elleh" userId="98a4a9df-c185-44d1-b8a9-be31fd73d2bc" providerId="ADAL" clId="{FCDAC03D-A22B-4A45-8DF0-6FCE1F08C92B}" dt="2022-01-13T08:31:47.801" v="2159" actId="14100"/>
          <ac:spMkLst>
            <pc:docMk/>
            <pc:sldMk cId="934259004" sldId="694"/>
            <ac:spMk id="20" creationId="{79F357B9-1649-41CF-B7AB-C691CD9C4D31}"/>
          </ac:spMkLst>
        </pc:spChg>
        <pc:picChg chg="del">
          <ac:chgData name="Festus Elleh" userId="98a4a9df-c185-44d1-b8a9-be31fd73d2bc" providerId="ADAL" clId="{FCDAC03D-A22B-4A45-8DF0-6FCE1F08C92B}" dt="2022-01-13T08:26:24.658" v="2152" actId="478"/>
          <ac:picMkLst>
            <pc:docMk/>
            <pc:sldMk cId="934259004" sldId="694"/>
            <ac:picMk id="3" creationId="{0506B553-C768-482A-8A2E-58EE94971968}"/>
          </ac:picMkLst>
        </pc:picChg>
        <pc:picChg chg="mod">
          <ac:chgData name="Festus Elleh" userId="98a4a9df-c185-44d1-b8a9-be31fd73d2bc" providerId="ADAL" clId="{FCDAC03D-A22B-4A45-8DF0-6FCE1F08C92B}" dt="2022-01-13T08:31:37.853" v="2155" actId="1076"/>
          <ac:picMkLst>
            <pc:docMk/>
            <pc:sldMk cId="934259004" sldId="694"/>
            <ac:picMk id="6" creationId="{AF5D7E8A-17C2-41DE-BB7F-FF2F64B88D34}"/>
          </ac:picMkLst>
        </pc:picChg>
      </pc:sldChg>
      <pc:sldChg chg="modSp mod">
        <pc:chgData name="Festus Elleh" userId="98a4a9df-c185-44d1-b8a9-be31fd73d2bc" providerId="ADAL" clId="{FCDAC03D-A22B-4A45-8DF0-6FCE1F08C92B}" dt="2022-01-09T19:18:40.636" v="984" actId="20577"/>
        <pc:sldMkLst>
          <pc:docMk/>
          <pc:sldMk cId="2207673311" sldId="695"/>
        </pc:sldMkLst>
        <pc:spChg chg="mod">
          <ac:chgData name="Festus Elleh" userId="98a4a9df-c185-44d1-b8a9-be31fd73d2bc" providerId="ADAL" clId="{FCDAC03D-A22B-4A45-8DF0-6FCE1F08C92B}" dt="2022-01-09T19:18:40.636" v="984" actId="20577"/>
          <ac:spMkLst>
            <pc:docMk/>
            <pc:sldMk cId="2207673311" sldId="695"/>
            <ac:spMk id="10" creationId="{AEE8BAA0-4104-432A-9EA3-98D4C3FE08EF}"/>
          </ac:spMkLst>
        </pc:spChg>
      </pc:sldChg>
      <pc:sldChg chg="addSp delSp modSp mod">
        <pc:chgData name="Festus Elleh" userId="98a4a9df-c185-44d1-b8a9-be31fd73d2bc" providerId="ADAL" clId="{FCDAC03D-A22B-4A45-8DF0-6FCE1F08C92B}" dt="2022-01-09T19:36:30.478" v="1165" actId="207"/>
        <pc:sldMkLst>
          <pc:docMk/>
          <pc:sldMk cId="1760392614" sldId="696"/>
        </pc:sldMkLst>
        <pc:spChg chg="add del mod">
          <ac:chgData name="Festus Elleh" userId="98a4a9df-c185-44d1-b8a9-be31fd73d2bc" providerId="ADAL" clId="{FCDAC03D-A22B-4A45-8DF0-6FCE1F08C92B}" dt="2022-01-09T19:31:46.335" v="1019" actId="478"/>
          <ac:spMkLst>
            <pc:docMk/>
            <pc:sldMk cId="1760392614" sldId="696"/>
            <ac:spMk id="6" creationId="{31C68873-2F33-4305-A46D-49C8F578FD99}"/>
          </ac:spMkLst>
        </pc:spChg>
        <pc:spChg chg="mod">
          <ac:chgData name="Festus Elleh" userId="98a4a9df-c185-44d1-b8a9-be31fd73d2bc" providerId="ADAL" clId="{FCDAC03D-A22B-4A45-8DF0-6FCE1F08C92B}" dt="2022-01-09T19:36:30.478" v="1165" actId="207"/>
          <ac:spMkLst>
            <pc:docMk/>
            <pc:sldMk cId="1760392614" sldId="696"/>
            <ac:spMk id="7" creationId="{19D6A2AF-33C7-4AC7-8F0A-0DBA84445C33}"/>
          </ac:spMkLst>
        </pc:spChg>
        <pc:spChg chg="add mod">
          <ac:chgData name="Festus Elleh" userId="98a4a9df-c185-44d1-b8a9-be31fd73d2bc" providerId="ADAL" clId="{FCDAC03D-A22B-4A45-8DF0-6FCE1F08C92B}" dt="2022-01-09T19:35:32.130" v="1162" actId="255"/>
          <ac:spMkLst>
            <pc:docMk/>
            <pc:sldMk cId="1760392614" sldId="696"/>
            <ac:spMk id="9" creationId="{3829A17A-F839-4EAC-A964-9698FA9F2184}"/>
          </ac:spMkLst>
        </pc:spChg>
        <pc:picChg chg="mod">
          <ac:chgData name="Festus Elleh" userId="98a4a9df-c185-44d1-b8a9-be31fd73d2bc" providerId="ADAL" clId="{FCDAC03D-A22B-4A45-8DF0-6FCE1F08C92B}" dt="2022-01-09T19:31:25.251" v="1013" actId="1076"/>
          <ac:picMkLst>
            <pc:docMk/>
            <pc:sldMk cId="1760392614" sldId="696"/>
            <ac:picMk id="3" creationId="{82D560E2-CD32-46D0-A89C-6F00EFDD592B}"/>
          </ac:picMkLst>
        </pc:picChg>
        <pc:picChg chg="mod">
          <ac:chgData name="Festus Elleh" userId="98a4a9df-c185-44d1-b8a9-be31fd73d2bc" providerId="ADAL" clId="{FCDAC03D-A22B-4A45-8DF0-6FCE1F08C92B}" dt="2022-01-09T19:31:23.937" v="1012" actId="1076"/>
          <ac:picMkLst>
            <pc:docMk/>
            <pc:sldMk cId="1760392614" sldId="696"/>
            <ac:picMk id="8" creationId="{C6BACC51-D920-4F1D-84B3-DF4BE68A31D9}"/>
          </ac:picMkLst>
        </pc:picChg>
      </pc:sldChg>
      <pc:sldChg chg="addSp modSp mod ord">
        <pc:chgData name="Festus Elleh" userId="98a4a9df-c185-44d1-b8a9-be31fd73d2bc" providerId="ADAL" clId="{FCDAC03D-A22B-4A45-8DF0-6FCE1F08C92B}" dt="2022-01-09T19:56:36.514" v="1396" actId="13926"/>
        <pc:sldMkLst>
          <pc:docMk/>
          <pc:sldMk cId="2117049750" sldId="697"/>
        </pc:sldMkLst>
        <pc:spChg chg="mod">
          <ac:chgData name="Festus Elleh" userId="98a4a9df-c185-44d1-b8a9-be31fd73d2bc" providerId="ADAL" clId="{FCDAC03D-A22B-4A45-8DF0-6FCE1F08C92B}" dt="2022-01-09T19:25:46.878" v="1006" actId="207"/>
          <ac:spMkLst>
            <pc:docMk/>
            <pc:sldMk cId="2117049750" sldId="697"/>
            <ac:spMk id="4" creationId="{344F1001-C7FD-43B4-9CC9-E5C663105334}"/>
          </ac:spMkLst>
        </pc:spChg>
        <pc:spChg chg="add mod">
          <ac:chgData name="Festus Elleh" userId="98a4a9df-c185-44d1-b8a9-be31fd73d2bc" providerId="ADAL" clId="{FCDAC03D-A22B-4A45-8DF0-6FCE1F08C92B}" dt="2022-01-09T19:26:02.509" v="1007" actId="207"/>
          <ac:spMkLst>
            <pc:docMk/>
            <pc:sldMk cId="2117049750" sldId="697"/>
            <ac:spMk id="16" creationId="{8018BDBD-390B-4605-A7E5-499649089FA3}"/>
          </ac:spMkLst>
        </pc:spChg>
        <pc:graphicFrameChg chg="modGraphic">
          <ac:chgData name="Festus Elleh" userId="98a4a9df-c185-44d1-b8a9-be31fd73d2bc" providerId="ADAL" clId="{FCDAC03D-A22B-4A45-8DF0-6FCE1F08C92B}" dt="2022-01-09T19:56:36.514" v="1396" actId="13926"/>
          <ac:graphicFrameMkLst>
            <pc:docMk/>
            <pc:sldMk cId="2117049750" sldId="697"/>
            <ac:graphicFrameMk id="3" creationId="{786AEF1F-D027-4587-852A-008D77887114}"/>
          </ac:graphicFrameMkLst>
        </pc:graphicFrameChg>
        <pc:cxnChg chg="mod">
          <ac:chgData name="Festus Elleh" userId="98a4a9df-c185-44d1-b8a9-be31fd73d2bc" providerId="ADAL" clId="{FCDAC03D-A22B-4A45-8DF0-6FCE1F08C92B}" dt="2022-01-09T19:25:01.048" v="1001" actId="1076"/>
          <ac:cxnSpMkLst>
            <pc:docMk/>
            <pc:sldMk cId="2117049750" sldId="697"/>
            <ac:cxnSpMk id="7" creationId="{43887A9F-823E-4328-904B-66911553F0F2}"/>
          </ac:cxnSpMkLst>
        </pc:cxnChg>
      </pc:sldChg>
      <pc:sldChg chg="modSp mod">
        <pc:chgData name="Festus Elleh" userId="98a4a9df-c185-44d1-b8a9-be31fd73d2bc" providerId="ADAL" clId="{FCDAC03D-A22B-4A45-8DF0-6FCE1F08C92B}" dt="2022-01-09T20:07:57.799" v="1598" actId="20577"/>
        <pc:sldMkLst>
          <pc:docMk/>
          <pc:sldMk cId="160798795" sldId="698"/>
        </pc:sldMkLst>
        <pc:spChg chg="mod">
          <ac:chgData name="Festus Elleh" userId="98a4a9df-c185-44d1-b8a9-be31fd73d2bc" providerId="ADAL" clId="{FCDAC03D-A22B-4A45-8DF0-6FCE1F08C92B}" dt="2022-01-09T20:07:57.799" v="1598" actId="20577"/>
          <ac:spMkLst>
            <pc:docMk/>
            <pc:sldMk cId="160798795" sldId="698"/>
            <ac:spMk id="6" creationId="{29A65477-B90F-4BE6-99A0-A32A40B61767}"/>
          </ac:spMkLst>
        </pc:spChg>
      </pc:sldChg>
      <pc:sldChg chg="addSp delSp modSp mod">
        <pc:chgData name="Festus Elleh" userId="98a4a9df-c185-44d1-b8a9-be31fd73d2bc" providerId="ADAL" clId="{FCDAC03D-A22B-4A45-8DF0-6FCE1F08C92B}" dt="2022-01-09T21:44:22.373" v="2071" actId="1076"/>
        <pc:sldMkLst>
          <pc:docMk/>
          <pc:sldMk cId="3585933459" sldId="699"/>
        </pc:sldMkLst>
        <pc:spChg chg="del mod">
          <ac:chgData name="Festus Elleh" userId="98a4a9df-c185-44d1-b8a9-be31fd73d2bc" providerId="ADAL" clId="{FCDAC03D-A22B-4A45-8DF0-6FCE1F08C92B}" dt="2022-01-09T20:08:35.718" v="1600" actId="478"/>
          <ac:spMkLst>
            <pc:docMk/>
            <pc:sldMk cId="3585933459" sldId="699"/>
            <ac:spMk id="8" creationId="{B36920B7-872E-4F6F-BBDC-35E809DEAD10}"/>
          </ac:spMkLst>
        </pc:spChg>
        <pc:spChg chg="add mod">
          <ac:chgData name="Festus Elleh" userId="98a4a9df-c185-44d1-b8a9-be31fd73d2bc" providerId="ADAL" clId="{FCDAC03D-A22B-4A45-8DF0-6FCE1F08C92B}" dt="2022-01-09T20:36:28.045" v="1686" actId="1076"/>
          <ac:spMkLst>
            <pc:docMk/>
            <pc:sldMk cId="3585933459" sldId="699"/>
            <ac:spMk id="9" creationId="{A6271B6C-F941-4C13-968C-96E7D261208B}"/>
          </ac:spMkLst>
        </pc:spChg>
        <pc:spChg chg="mod">
          <ac:chgData name="Festus Elleh" userId="98a4a9df-c185-44d1-b8a9-be31fd73d2bc" providerId="ADAL" clId="{FCDAC03D-A22B-4A45-8DF0-6FCE1F08C92B}" dt="2022-01-09T20:54:48.837" v="2069" actId="207"/>
          <ac:spMkLst>
            <pc:docMk/>
            <pc:sldMk cId="3585933459" sldId="699"/>
            <ac:spMk id="10" creationId="{2E1A3A31-5681-479B-85E9-5B69E964DAC8}"/>
          </ac:spMkLst>
        </pc:spChg>
        <pc:spChg chg="add mod">
          <ac:chgData name="Festus Elleh" userId="98a4a9df-c185-44d1-b8a9-be31fd73d2bc" providerId="ADAL" clId="{FCDAC03D-A22B-4A45-8DF0-6FCE1F08C92B}" dt="2022-01-09T20:35:13.640" v="1677" actId="1076"/>
          <ac:spMkLst>
            <pc:docMk/>
            <pc:sldMk cId="3585933459" sldId="699"/>
            <ac:spMk id="11" creationId="{F8BFA841-F550-4963-8E6B-303ED7E13478}"/>
          </ac:spMkLst>
        </pc:spChg>
        <pc:graphicFrameChg chg="add del mod">
          <ac:chgData name="Festus Elleh" userId="98a4a9df-c185-44d1-b8a9-be31fd73d2bc" providerId="ADAL" clId="{FCDAC03D-A22B-4A45-8DF0-6FCE1F08C92B}" dt="2022-01-09T20:12:35.455" v="1607"/>
          <ac:graphicFrameMkLst>
            <pc:docMk/>
            <pc:sldMk cId="3585933459" sldId="699"/>
            <ac:graphicFrameMk id="2" creationId="{309C13C7-CE97-4913-8075-368211558C8F}"/>
          </ac:graphicFrameMkLst>
        </pc:graphicFrameChg>
        <pc:graphicFrameChg chg="add mod modGraphic">
          <ac:chgData name="Festus Elleh" userId="98a4a9df-c185-44d1-b8a9-be31fd73d2bc" providerId="ADAL" clId="{FCDAC03D-A22B-4A45-8DF0-6FCE1F08C92B}" dt="2022-01-09T21:44:20.343" v="2070" actId="14734"/>
          <ac:graphicFrameMkLst>
            <pc:docMk/>
            <pc:sldMk cId="3585933459" sldId="699"/>
            <ac:graphicFrameMk id="3" creationId="{356046AF-04D8-4969-B7D4-4CD8D8E71521}"/>
          </ac:graphicFrameMkLst>
        </pc:graphicFrameChg>
        <pc:picChg chg="mod">
          <ac:chgData name="Festus Elleh" userId="98a4a9df-c185-44d1-b8a9-be31fd73d2bc" providerId="ADAL" clId="{FCDAC03D-A22B-4A45-8DF0-6FCE1F08C92B}" dt="2022-01-09T21:44:22.373" v="2071" actId="1076"/>
          <ac:picMkLst>
            <pc:docMk/>
            <pc:sldMk cId="3585933459" sldId="699"/>
            <ac:picMk id="5" creationId="{1BDDE3DF-7CAD-4585-843F-49FD2898F21E}"/>
          </ac:picMkLst>
        </pc:picChg>
      </pc:sldChg>
      <pc:sldChg chg="modSp mod">
        <pc:chgData name="Festus Elleh" userId="98a4a9df-c185-44d1-b8a9-be31fd73d2bc" providerId="ADAL" clId="{FCDAC03D-A22B-4A45-8DF0-6FCE1F08C92B}" dt="2022-01-06T06:48:08.071" v="731" actId="207"/>
        <pc:sldMkLst>
          <pc:docMk/>
          <pc:sldMk cId="2657430875" sldId="701"/>
        </pc:sldMkLst>
        <pc:spChg chg="mod">
          <ac:chgData name="Festus Elleh" userId="98a4a9df-c185-44d1-b8a9-be31fd73d2bc" providerId="ADAL" clId="{FCDAC03D-A22B-4A45-8DF0-6FCE1F08C92B}" dt="2022-01-06T06:48:08.071" v="731" actId="207"/>
          <ac:spMkLst>
            <pc:docMk/>
            <pc:sldMk cId="2657430875" sldId="701"/>
            <ac:spMk id="4" creationId="{A19DA8CB-80DA-4B3B-B274-482769A6F7AF}"/>
          </ac:spMkLst>
        </pc:spChg>
        <pc:spChg chg="mod">
          <ac:chgData name="Festus Elleh" userId="98a4a9df-c185-44d1-b8a9-be31fd73d2bc" providerId="ADAL" clId="{FCDAC03D-A22B-4A45-8DF0-6FCE1F08C92B}" dt="2022-01-06T06:40:07.549" v="730" actId="1076"/>
          <ac:spMkLst>
            <pc:docMk/>
            <pc:sldMk cId="2657430875" sldId="701"/>
            <ac:spMk id="6" creationId="{829E794D-4B36-4142-9DEE-33CB065887E0}"/>
          </ac:spMkLst>
        </pc:spChg>
      </pc:sldChg>
      <pc:sldChg chg="addSp modSp mod">
        <pc:chgData name="Festus Elleh" userId="98a4a9df-c185-44d1-b8a9-be31fd73d2bc" providerId="ADAL" clId="{FCDAC03D-A22B-4A45-8DF0-6FCE1F08C92B}" dt="2022-01-06T06:39:32.807" v="729" actId="255"/>
        <pc:sldMkLst>
          <pc:docMk/>
          <pc:sldMk cId="629319029" sldId="702"/>
        </pc:sldMkLst>
        <pc:spChg chg="mod">
          <ac:chgData name="Festus Elleh" userId="98a4a9df-c185-44d1-b8a9-be31fd73d2bc" providerId="ADAL" clId="{FCDAC03D-A22B-4A45-8DF0-6FCE1F08C92B}" dt="2022-01-06T06:38:58.009" v="721" actId="1076"/>
          <ac:spMkLst>
            <pc:docMk/>
            <pc:sldMk cId="629319029" sldId="702"/>
            <ac:spMk id="6" creationId="{1C58CBC6-C447-4418-842F-BF85D2AC11E8}"/>
          </ac:spMkLst>
        </pc:spChg>
        <pc:spChg chg="add mod">
          <ac:chgData name="Festus Elleh" userId="98a4a9df-c185-44d1-b8a9-be31fd73d2bc" providerId="ADAL" clId="{FCDAC03D-A22B-4A45-8DF0-6FCE1F08C92B}" dt="2022-01-06T06:39:32.807" v="729" actId="255"/>
          <ac:spMkLst>
            <pc:docMk/>
            <pc:sldMk cId="629319029" sldId="702"/>
            <ac:spMk id="17" creationId="{C51E0CBE-E848-425C-AB24-AA2B9EC666BC}"/>
          </ac:spMkLst>
        </pc:spChg>
        <pc:graphicFrameChg chg="mod modGraphic">
          <ac:chgData name="Festus Elleh" userId="98a4a9df-c185-44d1-b8a9-be31fd73d2bc" providerId="ADAL" clId="{FCDAC03D-A22B-4A45-8DF0-6FCE1F08C92B}" dt="2022-01-06T06:39:15.579" v="728" actId="1076"/>
          <ac:graphicFrameMkLst>
            <pc:docMk/>
            <pc:sldMk cId="629319029" sldId="702"/>
            <ac:graphicFrameMk id="2" creationId="{5F2C0465-4372-46FF-B967-3CA372737AF1}"/>
          </ac:graphicFrameMkLst>
        </pc:graphicFrameChg>
      </pc:sldChg>
      <pc:sldChg chg="delSp modSp mod">
        <pc:chgData name="Festus Elleh" userId="98a4a9df-c185-44d1-b8a9-be31fd73d2bc" providerId="ADAL" clId="{FCDAC03D-A22B-4A45-8DF0-6FCE1F08C92B}" dt="2022-01-06T15:56:45.933" v="878" actId="20577"/>
        <pc:sldMkLst>
          <pc:docMk/>
          <pc:sldMk cId="1089959309" sldId="703"/>
        </pc:sldMkLst>
        <pc:spChg chg="mod">
          <ac:chgData name="Festus Elleh" userId="98a4a9df-c185-44d1-b8a9-be31fd73d2bc" providerId="ADAL" clId="{FCDAC03D-A22B-4A45-8DF0-6FCE1F08C92B}" dt="2022-01-06T15:56:45.933" v="878" actId="20577"/>
          <ac:spMkLst>
            <pc:docMk/>
            <pc:sldMk cId="1089959309" sldId="703"/>
            <ac:spMk id="4" creationId="{9D840A1E-CB3D-4835-93CD-75311F709FFD}"/>
          </ac:spMkLst>
        </pc:spChg>
        <pc:spChg chg="mod">
          <ac:chgData name="Festus Elleh" userId="98a4a9df-c185-44d1-b8a9-be31fd73d2bc" providerId="ADAL" clId="{FCDAC03D-A22B-4A45-8DF0-6FCE1F08C92B}" dt="2022-01-06T15:52:43.244" v="849" actId="1076"/>
          <ac:spMkLst>
            <pc:docMk/>
            <pc:sldMk cId="1089959309" sldId="703"/>
            <ac:spMk id="27" creationId="{873A1D5C-268B-43D1-990D-99723AD13865}"/>
          </ac:spMkLst>
        </pc:spChg>
        <pc:spChg chg="del mod">
          <ac:chgData name="Festus Elleh" userId="98a4a9df-c185-44d1-b8a9-be31fd73d2bc" providerId="ADAL" clId="{FCDAC03D-A22B-4A45-8DF0-6FCE1F08C92B}" dt="2022-01-06T15:50:27.754" v="843" actId="21"/>
          <ac:spMkLst>
            <pc:docMk/>
            <pc:sldMk cId="1089959309" sldId="703"/>
            <ac:spMk id="29" creationId="{C13F66F2-07C6-4B24-AEA9-5B585ED0CB9B}"/>
          </ac:spMkLst>
        </pc:spChg>
        <pc:picChg chg="del mod">
          <ac:chgData name="Festus Elleh" userId="98a4a9df-c185-44d1-b8a9-be31fd73d2bc" providerId="ADAL" clId="{FCDAC03D-A22B-4A45-8DF0-6FCE1F08C92B}" dt="2022-01-06T15:49:54.210" v="841" actId="21"/>
          <ac:picMkLst>
            <pc:docMk/>
            <pc:sldMk cId="1089959309" sldId="703"/>
            <ac:picMk id="7" creationId="{E8AF515F-F0C4-470B-BC0F-3AC516847F1A}"/>
          </ac:picMkLst>
        </pc:picChg>
      </pc:sldChg>
      <pc:sldChg chg="delSp mod">
        <pc:chgData name="Festus Elleh" userId="98a4a9df-c185-44d1-b8a9-be31fd73d2bc" providerId="ADAL" clId="{FCDAC03D-A22B-4A45-8DF0-6FCE1F08C92B}" dt="2022-01-06T06:18:01.857" v="542" actId="21"/>
        <pc:sldMkLst>
          <pc:docMk/>
          <pc:sldMk cId="2224535732" sldId="704"/>
        </pc:sldMkLst>
        <pc:spChg chg="del">
          <ac:chgData name="Festus Elleh" userId="98a4a9df-c185-44d1-b8a9-be31fd73d2bc" providerId="ADAL" clId="{FCDAC03D-A22B-4A45-8DF0-6FCE1F08C92B}" dt="2022-01-06T06:18:01.857" v="542" actId="21"/>
          <ac:spMkLst>
            <pc:docMk/>
            <pc:sldMk cId="2224535732" sldId="704"/>
            <ac:spMk id="12" creationId="{376F684B-5075-4C8D-92E7-8DA75DB58D49}"/>
          </ac:spMkLst>
        </pc:spChg>
      </pc:sldChg>
      <pc:sldChg chg="modSp mod">
        <pc:chgData name="Festus Elleh" userId="98a4a9df-c185-44d1-b8a9-be31fd73d2bc" providerId="ADAL" clId="{FCDAC03D-A22B-4A45-8DF0-6FCE1F08C92B}" dt="2022-01-09T21:58:03.790" v="2072" actId="1076"/>
        <pc:sldMkLst>
          <pc:docMk/>
          <pc:sldMk cId="898533165" sldId="705"/>
        </pc:sldMkLst>
        <pc:picChg chg="mod">
          <ac:chgData name="Festus Elleh" userId="98a4a9df-c185-44d1-b8a9-be31fd73d2bc" providerId="ADAL" clId="{FCDAC03D-A22B-4A45-8DF0-6FCE1F08C92B}" dt="2022-01-09T21:58:03.790" v="2072" actId="1076"/>
          <ac:picMkLst>
            <pc:docMk/>
            <pc:sldMk cId="898533165" sldId="705"/>
            <ac:picMk id="12" creationId="{FA474D34-3C63-4115-A5BA-1FA48855FA00}"/>
          </ac:picMkLst>
        </pc:picChg>
      </pc:sldChg>
      <pc:sldChg chg="modSp mod">
        <pc:chgData name="Festus Elleh" userId="98a4a9df-c185-44d1-b8a9-be31fd73d2bc" providerId="ADAL" clId="{FCDAC03D-A22B-4A45-8DF0-6FCE1F08C92B}" dt="2022-01-05T16:22:30.236" v="539" actId="1076"/>
        <pc:sldMkLst>
          <pc:docMk/>
          <pc:sldMk cId="3045706388" sldId="706"/>
        </pc:sldMkLst>
        <pc:spChg chg="mod">
          <ac:chgData name="Festus Elleh" userId="98a4a9df-c185-44d1-b8a9-be31fd73d2bc" providerId="ADAL" clId="{FCDAC03D-A22B-4A45-8DF0-6FCE1F08C92B}" dt="2022-01-05T16:22:30.236" v="539" actId="1076"/>
          <ac:spMkLst>
            <pc:docMk/>
            <pc:sldMk cId="3045706388" sldId="706"/>
            <ac:spMk id="10" creationId="{AD2951D4-56C6-4124-B28F-10E96ABA3337}"/>
          </ac:spMkLst>
        </pc:spChg>
      </pc:sldChg>
      <pc:sldChg chg="modSp mod">
        <pc:chgData name="Festus Elleh" userId="98a4a9df-c185-44d1-b8a9-be31fd73d2bc" providerId="ADAL" clId="{FCDAC03D-A22B-4A45-8DF0-6FCE1F08C92B}" dt="2022-01-04T06:50:37.909" v="155" actId="20577"/>
        <pc:sldMkLst>
          <pc:docMk/>
          <pc:sldMk cId="4211886573" sldId="708"/>
        </pc:sldMkLst>
        <pc:spChg chg="mod">
          <ac:chgData name="Festus Elleh" userId="98a4a9df-c185-44d1-b8a9-be31fd73d2bc" providerId="ADAL" clId="{FCDAC03D-A22B-4A45-8DF0-6FCE1F08C92B}" dt="2022-01-04T06:50:37.909" v="155" actId="20577"/>
          <ac:spMkLst>
            <pc:docMk/>
            <pc:sldMk cId="4211886573" sldId="708"/>
            <ac:spMk id="4" creationId="{E260BDB0-12CE-4ECE-9466-40BDB26685ED}"/>
          </ac:spMkLst>
        </pc:spChg>
      </pc:sldChg>
      <pc:sldChg chg="del">
        <pc:chgData name="Festus Elleh" userId="98a4a9df-c185-44d1-b8a9-be31fd73d2bc" providerId="ADAL" clId="{FCDAC03D-A22B-4A45-8DF0-6FCE1F08C92B}" dt="2021-12-12T20:17:41.145" v="2" actId="2696"/>
        <pc:sldMkLst>
          <pc:docMk/>
          <pc:sldMk cId="441206641" sldId="711"/>
        </pc:sldMkLst>
      </pc:sldChg>
      <pc:sldChg chg="add">
        <pc:chgData name="Festus Elleh" userId="98a4a9df-c185-44d1-b8a9-be31fd73d2bc" providerId="ADAL" clId="{FCDAC03D-A22B-4A45-8DF0-6FCE1F08C92B}" dt="2021-12-12T20:18:12.328" v="5"/>
        <pc:sldMkLst>
          <pc:docMk/>
          <pc:sldMk cId="971653411" sldId="711"/>
        </pc:sldMkLst>
      </pc:sldChg>
      <pc:sldChg chg="add del">
        <pc:chgData name="Festus Elleh" userId="98a4a9df-c185-44d1-b8a9-be31fd73d2bc" providerId="ADAL" clId="{FCDAC03D-A22B-4A45-8DF0-6FCE1F08C92B}" dt="2021-12-12T20:18:12.309" v="4"/>
        <pc:sldMkLst>
          <pc:docMk/>
          <pc:sldMk cId="978137933" sldId="711"/>
        </pc:sldMkLst>
      </pc:sldChg>
      <pc:sldChg chg="add">
        <pc:chgData name="Festus Elleh" userId="98a4a9df-c185-44d1-b8a9-be31fd73d2bc" providerId="ADAL" clId="{FCDAC03D-A22B-4A45-8DF0-6FCE1F08C92B}" dt="2021-12-12T20:18:12.328" v="5"/>
        <pc:sldMkLst>
          <pc:docMk/>
          <pc:sldMk cId="1775593997" sldId="712"/>
        </pc:sldMkLst>
      </pc:sldChg>
      <pc:sldChg chg="del">
        <pc:chgData name="Festus Elleh" userId="98a4a9df-c185-44d1-b8a9-be31fd73d2bc" providerId="ADAL" clId="{FCDAC03D-A22B-4A45-8DF0-6FCE1F08C92B}" dt="2021-12-12T20:17:41.145" v="2" actId="2696"/>
        <pc:sldMkLst>
          <pc:docMk/>
          <pc:sldMk cId="3304060909" sldId="712"/>
        </pc:sldMkLst>
      </pc:sldChg>
      <pc:sldChg chg="add del">
        <pc:chgData name="Festus Elleh" userId="98a4a9df-c185-44d1-b8a9-be31fd73d2bc" providerId="ADAL" clId="{FCDAC03D-A22B-4A45-8DF0-6FCE1F08C92B}" dt="2021-12-12T20:18:12.309" v="4"/>
        <pc:sldMkLst>
          <pc:docMk/>
          <pc:sldMk cId="3785609329" sldId="712"/>
        </pc:sldMkLst>
      </pc:sldChg>
      <pc:sldChg chg="modSp mod">
        <pc:chgData name="Festus Elleh" userId="98a4a9df-c185-44d1-b8a9-be31fd73d2bc" providerId="ADAL" clId="{FCDAC03D-A22B-4A45-8DF0-6FCE1F08C92B}" dt="2022-01-09T19:01:58.390" v="983" actId="20577"/>
        <pc:sldMkLst>
          <pc:docMk/>
          <pc:sldMk cId="2292533016" sldId="716"/>
        </pc:sldMkLst>
        <pc:spChg chg="mod">
          <ac:chgData name="Festus Elleh" userId="98a4a9df-c185-44d1-b8a9-be31fd73d2bc" providerId="ADAL" clId="{FCDAC03D-A22B-4A45-8DF0-6FCE1F08C92B}" dt="2022-01-09T19:01:58.390" v="983" actId="20577"/>
          <ac:spMkLst>
            <pc:docMk/>
            <pc:sldMk cId="2292533016" sldId="716"/>
            <ac:spMk id="13" creationId="{7812C875-F034-4C6A-A22E-CD3108F4F4CC}"/>
          </ac:spMkLst>
        </pc:spChg>
      </pc:sldChg>
      <pc:sldChg chg="modSp mod">
        <pc:chgData name="Festus Elleh" userId="98a4a9df-c185-44d1-b8a9-be31fd73d2bc" providerId="ADAL" clId="{FCDAC03D-A22B-4A45-8DF0-6FCE1F08C92B}" dt="2022-01-13T00:13:31.083" v="2150" actId="207"/>
        <pc:sldMkLst>
          <pc:docMk/>
          <pc:sldMk cId="2127762069" sldId="725"/>
        </pc:sldMkLst>
        <pc:spChg chg="mod">
          <ac:chgData name="Festus Elleh" userId="98a4a9df-c185-44d1-b8a9-be31fd73d2bc" providerId="ADAL" clId="{FCDAC03D-A22B-4A45-8DF0-6FCE1F08C92B}" dt="2022-01-13T00:13:31.083" v="2150" actId="207"/>
          <ac:spMkLst>
            <pc:docMk/>
            <pc:sldMk cId="2127762069" sldId="725"/>
            <ac:spMk id="6" creationId="{99A3361E-9932-41FB-A5C6-091843736446}"/>
          </ac:spMkLst>
        </pc:spChg>
      </pc:sldChg>
      <pc:sldChg chg="modSp mod">
        <pc:chgData name="Festus Elleh" userId="98a4a9df-c185-44d1-b8a9-be31fd73d2bc" providerId="ADAL" clId="{FCDAC03D-A22B-4A45-8DF0-6FCE1F08C92B}" dt="2022-01-13T00:33:02.893" v="2151" actId="20577"/>
        <pc:sldMkLst>
          <pc:docMk/>
          <pc:sldMk cId="2570933157" sldId="748"/>
        </pc:sldMkLst>
        <pc:spChg chg="mod">
          <ac:chgData name="Festus Elleh" userId="98a4a9df-c185-44d1-b8a9-be31fd73d2bc" providerId="ADAL" clId="{FCDAC03D-A22B-4A45-8DF0-6FCE1F08C92B}" dt="2022-01-13T00:33:02.893" v="2151" actId="20577"/>
          <ac:spMkLst>
            <pc:docMk/>
            <pc:sldMk cId="2570933157" sldId="748"/>
            <ac:spMk id="4" creationId="{3AD7213F-FE3A-44DF-A8A1-C35D9A3360C6}"/>
          </ac:spMkLst>
        </pc:spChg>
      </pc:sldChg>
      <pc:sldChg chg="del">
        <pc:chgData name="Festus Elleh" userId="98a4a9df-c185-44d1-b8a9-be31fd73d2bc" providerId="ADAL" clId="{FCDAC03D-A22B-4A45-8DF0-6FCE1F08C92B}" dt="2021-12-12T20:17:41.145" v="2" actId="2696"/>
        <pc:sldMkLst>
          <pc:docMk/>
          <pc:sldMk cId="1465287252" sldId="751"/>
        </pc:sldMkLst>
      </pc:sldChg>
      <pc:sldChg chg="add del">
        <pc:chgData name="Festus Elleh" userId="98a4a9df-c185-44d1-b8a9-be31fd73d2bc" providerId="ADAL" clId="{FCDAC03D-A22B-4A45-8DF0-6FCE1F08C92B}" dt="2021-12-12T20:18:12.309" v="4"/>
        <pc:sldMkLst>
          <pc:docMk/>
          <pc:sldMk cId="3032957927" sldId="751"/>
        </pc:sldMkLst>
      </pc:sldChg>
      <pc:sldChg chg="add">
        <pc:chgData name="Festus Elleh" userId="98a4a9df-c185-44d1-b8a9-be31fd73d2bc" providerId="ADAL" clId="{FCDAC03D-A22B-4A45-8DF0-6FCE1F08C92B}" dt="2021-12-12T20:18:12.328" v="5"/>
        <pc:sldMkLst>
          <pc:docMk/>
          <pc:sldMk cId="4201251470" sldId="751"/>
        </pc:sldMkLst>
      </pc:sldChg>
      <pc:sldChg chg="del">
        <pc:chgData name="Festus Elleh" userId="98a4a9df-c185-44d1-b8a9-be31fd73d2bc" providerId="ADAL" clId="{FCDAC03D-A22B-4A45-8DF0-6FCE1F08C92B}" dt="2021-12-12T20:17:41.145" v="2" actId="2696"/>
        <pc:sldMkLst>
          <pc:docMk/>
          <pc:sldMk cId="2361684362" sldId="752"/>
        </pc:sldMkLst>
      </pc:sldChg>
      <pc:sldChg chg="add del">
        <pc:chgData name="Festus Elleh" userId="98a4a9df-c185-44d1-b8a9-be31fd73d2bc" providerId="ADAL" clId="{FCDAC03D-A22B-4A45-8DF0-6FCE1F08C92B}" dt="2021-12-12T20:18:12.309" v="4"/>
        <pc:sldMkLst>
          <pc:docMk/>
          <pc:sldMk cId="2557755265" sldId="752"/>
        </pc:sldMkLst>
      </pc:sldChg>
      <pc:sldChg chg="add">
        <pc:chgData name="Festus Elleh" userId="98a4a9df-c185-44d1-b8a9-be31fd73d2bc" providerId="ADAL" clId="{FCDAC03D-A22B-4A45-8DF0-6FCE1F08C92B}" dt="2021-12-12T20:18:12.328" v="5"/>
        <pc:sldMkLst>
          <pc:docMk/>
          <pc:sldMk cId="3252551833" sldId="752"/>
        </pc:sldMkLst>
      </pc:sldChg>
      <pc:sldChg chg="add del">
        <pc:chgData name="Festus Elleh" userId="98a4a9df-c185-44d1-b8a9-be31fd73d2bc" providerId="ADAL" clId="{FCDAC03D-A22B-4A45-8DF0-6FCE1F08C92B}" dt="2021-12-12T20:19:49.484" v="10" actId="47"/>
        <pc:sldMkLst>
          <pc:docMk/>
          <pc:sldMk cId="643947127" sldId="756"/>
        </pc:sldMkLst>
      </pc:sldChg>
      <pc:sldChg chg="del">
        <pc:chgData name="Festus Elleh" userId="98a4a9df-c185-44d1-b8a9-be31fd73d2bc" providerId="ADAL" clId="{FCDAC03D-A22B-4A45-8DF0-6FCE1F08C92B}" dt="2021-12-12T20:19:05.545" v="6" actId="2696"/>
        <pc:sldMkLst>
          <pc:docMk/>
          <pc:sldMk cId="2277974691" sldId="756"/>
        </pc:sldMkLst>
      </pc:sldChg>
      <pc:sldChg chg="modSp add mod">
        <pc:chgData name="Festus Elleh" userId="98a4a9df-c185-44d1-b8a9-be31fd73d2bc" providerId="ADAL" clId="{FCDAC03D-A22B-4A45-8DF0-6FCE1F08C92B}" dt="2021-12-12T22:03:01.357" v="23" actId="14100"/>
        <pc:sldMkLst>
          <pc:docMk/>
          <pc:sldMk cId="440944418" sldId="757"/>
        </pc:sldMkLst>
        <pc:spChg chg="mod">
          <ac:chgData name="Festus Elleh" userId="98a4a9df-c185-44d1-b8a9-be31fd73d2bc" providerId="ADAL" clId="{FCDAC03D-A22B-4A45-8DF0-6FCE1F08C92B}" dt="2021-12-12T22:03:01.357" v="23" actId="14100"/>
          <ac:spMkLst>
            <pc:docMk/>
            <pc:sldMk cId="440944418" sldId="757"/>
            <ac:spMk id="3" creationId="{B7AA3533-5F05-4D2D-B331-CC0B52ED1F1B}"/>
          </ac:spMkLst>
        </pc:spChg>
      </pc:sldChg>
      <pc:sldChg chg="add del">
        <pc:chgData name="Festus Elleh" userId="98a4a9df-c185-44d1-b8a9-be31fd73d2bc" providerId="ADAL" clId="{FCDAC03D-A22B-4A45-8DF0-6FCE1F08C92B}" dt="2021-12-12T20:18:12.309" v="4"/>
        <pc:sldMkLst>
          <pc:docMk/>
          <pc:sldMk cId="2488924691" sldId="757"/>
        </pc:sldMkLst>
      </pc:sldChg>
      <pc:sldChg chg="del">
        <pc:chgData name="Festus Elleh" userId="98a4a9df-c185-44d1-b8a9-be31fd73d2bc" providerId="ADAL" clId="{FCDAC03D-A22B-4A45-8DF0-6FCE1F08C92B}" dt="2021-12-12T20:17:41.145" v="2" actId="2696"/>
        <pc:sldMkLst>
          <pc:docMk/>
          <pc:sldMk cId="3619708501" sldId="757"/>
        </pc:sldMkLst>
      </pc:sldChg>
      <pc:sldChg chg="addSp modSp mod">
        <pc:chgData name="Festus Elleh" userId="98a4a9df-c185-44d1-b8a9-be31fd73d2bc" providerId="ADAL" clId="{FCDAC03D-A22B-4A45-8DF0-6FCE1F08C92B}" dt="2021-12-13T07:06:16.454" v="46" actId="20577"/>
        <pc:sldMkLst>
          <pc:docMk/>
          <pc:sldMk cId="3679755026" sldId="758"/>
        </pc:sldMkLst>
        <pc:spChg chg="add mod">
          <ac:chgData name="Festus Elleh" userId="98a4a9df-c185-44d1-b8a9-be31fd73d2bc" providerId="ADAL" clId="{FCDAC03D-A22B-4A45-8DF0-6FCE1F08C92B}" dt="2021-12-13T07:06:16.454" v="46" actId="20577"/>
          <ac:spMkLst>
            <pc:docMk/>
            <pc:sldMk cId="3679755026" sldId="758"/>
            <ac:spMk id="4" creationId="{0C9472BF-D91C-4813-90A7-19B2B969C4FC}"/>
          </ac:spMkLst>
        </pc:spChg>
      </pc:sldChg>
      <pc:sldChg chg="addSp delSp modSp mod">
        <pc:chgData name="Festus Elleh" userId="98a4a9df-c185-44d1-b8a9-be31fd73d2bc" providerId="ADAL" clId="{FCDAC03D-A22B-4A45-8DF0-6FCE1F08C92B}" dt="2022-01-04T06:53:58.790" v="244" actId="20577"/>
        <pc:sldMkLst>
          <pc:docMk/>
          <pc:sldMk cId="1071369313" sldId="762"/>
        </pc:sldMkLst>
        <pc:spChg chg="mod">
          <ac:chgData name="Festus Elleh" userId="98a4a9df-c185-44d1-b8a9-be31fd73d2bc" providerId="ADAL" clId="{FCDAC03D-A22B-4A45-8DF0-6FCE1F08C92B}" dt="2022-01-04T06:53:58.790" v="244" actId="20577"/>
          <ac:spMkLst>
            <pc:docMk/>
            <pc:sldMk cId="1071369313" sldId="762"/>
            <ac:spMk id="3" creationId="{4B057851-F158-48D0-8CA8-F7A5CEAB4A92}"/>
          </ac:spMkLst>
        </pc:spChg>
        <pc:spChg chg="add del mod">
          <ac:chgData name="Festus Elleh" userId="98a4a9df-c185-44d1-b8a9-be31fd73d2bc" providerId="ADAL" clId="{FCDAC03D-A22B-4A45-8DF0-6FCE1F08C92B}" dt="2022-01-04T06:52:47.080" v="164" actId="478"/>
          <ac:spMkLst>
            <pc:docMk/>
            <pc:sldMk cId="1071369313" sldId="762"/>
            <ac:spMk id="4" creationId="{375A2F8D-6BA8-4A0B-A415-3C054DD8321E}"/>
          </ac:spMkLst>
        </pc:spChg>
      </pc:sldChg>
      <pc:sldChg chg="modSp mod">
        <pc:chgData name="Festus Elleh" userId="98a4a9df-c185-44d1-b8a9-be31fd73d2bc" providerId="ADAL" clId="{FCDAC03D-A22B-4A45-8DF0-6FCE1F08C92B}" dt="2022-01-10T07:57:06.612" v="2109" actId="20577"/>
        <pc:sldMkLst>
          <pc:docMk/>
          <pc:sldMk cId="972002582" sldId="766"/>
        </pc:sldMkLst>
        <pc:spChg chg="mod">
          <ac:chgData name="Festus Elleh" userId="98a4a9df-c185-44d1-b8a9-be31fd73d2bc" providerId="ADAL" clId="{FCDAC03D-A22B-4A45-8DF0-6FCE1F08C92B}" dt="2022-01-10T07:57:06.612" v="2109" actId="20577"/>
          <ac:spMkLst>
            <pc:docMk/>
            <pc:sldMk cId="972002582" sldId="766"/>
            <ac:spMk id="5" creationId="{07F0674D-BCFD-40A0-99BF-CA37D54F6B3C}"/>
          </ac:spMkLst>
        </pc:spChg>
      </pc:sldChg>
      <pc:sldChg chg="addSp modSp new mod">
        <pc:chgData name="Festus Elleh" userId="98a4a9df-c185-44d1-b8a9-be31fd73d2bc" providerId="ADAL" clId="{FCDAC03D-A22B-4A45-8DF0-6FCE1F08C92B}" dt="2022-01-04T06:51:06.786" v="162" actId="14100"/>
        <pc:sldMkLst>
          <pc:docMk/>
          <pc:sldMk cId="3723885731" sldId="774"/>
        </pc:sldMkLst>
        <pc:spChg chg="add mod">
          <ac:chgData name="Festus Elleh" userId="98a4a9df-c185-44d1-b8a9-be31fd73d2bc" providerId="ADAL" clId="{FCDAC03D-A22B-4A45-8DF0-6FCE1F08C92B}" dt="2022-01-04T06:51:06.786" v="162" actId="14100"/>
          <ac:spMkLst>
            <pc:docMk/>
            <pc:sldMk cId="3723885731" sldId="774"/>
            <ac:spMk id="3" creationId="{609756A8-F97A-4480-985F-B518F56A1801}"/>
          </ac:spMkLst>
        </pc:spChg>
      </pc:sldChg>
      <pc:sldChg chg="add">
        <pc:chgData name="Festus Elleh" userId="98a4a9df-c185-44d1-b8a9-be31fd73d2bc" providerId="ADAL" clId="{FCDAC03D-A22B-4A45-8DF0-6FCE1F08C92B}" dt="2022-01-04T06:52:38.603" v="163"/>
        <pc:sldMkLst>
          <pc:docMk/>
          <pc:sldMk cId="1101959813" sldId="775"/>
        </pc:sldMkLst>
      </pc:sldChg>
      <pc:sldChg chg="addSp modSp new mod">
        <pc:chgData name="Festus Elleh" userId="98a4a9df-c185-44d1-b8a9-be31fd73d2bc" providerId="ADAL" clId="{FCDAC03D-A22B-4A45-8DF0-6FCE1F08C92B}" dt="2022-01-09T18:53:10.684" v="980" actId="20577"/>
        <pc:sldMkLst>
          <pc:docMk/>
          <pc:sldMk cId="1644560075" sldId="776"/>
        </pc:sldMkLst>
        <pc:spChg chg="add mod">
          <ac:chgData name="Festus Elleh" userId="98a4a9df-c185-44d1-b8a9-be31fd73d2bc" providerId="ADAL" clId="{FCDAC03D-A22B-4A45-8DF0-6FCE1F08C92B}" dt="2022-01-04T09:37:41.689" v="524" actId="14100"/>
          <ac:spMkLst>
            <pc:docMk/>
            <pc:sldMk cId="1644560075" sldId="776"/>
            <ac:spMk id="3" creationId="{88BABD59-04D0-4AE0-99A7-B2F4C6887118}"/>
          </ac:spMkLst>
        </pc:spChg>
        <pc:spChg chg="add mod">
          <ac:chgData name="Festus Elleh" userId="98a4a9df-c185-44d1-b8a9-be31fd73d2bc" providerId="ADAL" clId="{FCDAC03D-A22B-4A45-8DF0-6FCE1F08C92B}" dt="2022-01-09T18:52:20.387" v="978" actId="20577"/>
          <ac:spMkLst>
            <pc:docMk/>
            <pc:sldMk cId="1644560075" sldId="776"/>
            <ac:spMk id="5" creationId="{0A371992-30BC-48C1-A23A-81B2EDE9ECA0}"/>
          </ac:spMkLst>
        </pc:spChg>
        <pc:spChg chg="add mod">
          <ac:chgData name="Festus Elleh" userId="98a4a9df-c185-44d1-b8a9-be31fd73d2bc" providerId="ADAL" clId="{FCDAC03D-A22B-4A45-8DF0-6FCE1F08C92B}" dt="2022-01-09T18:53:10.684" v="980" actId="20577"/>
          <ac:spMkLst>
            <pc:docMk/>
            <pc:sldMk cId="1644560075" sldId="776"/>
            <ac:spMk id="7" creationId="{41F979B8-C5C7-4360-976B-482F0B02DEA9}"/>
          </ac:spMkLst>
        </pc:spChg>
        <pc:spChg chg="add mod">
          <ac:chgData name="Festus Elleh" userId="98a4a9df-c185-44d1-b8a9-be31fd73d2bc" providerId="ADAL" clId="{FCDAC03D-A22B-4A45-8DF0-6FCE1F08C92B}" dt="2022-01-04T09:37:53.960" v="526" actId="14100"/>
          <ac:spMkLst>
            <pc:docMk/>
            <pc:sldMk cId="1644560075" sldId="776"/>
            <ac:spMk id="9" creationId="{3072236F-CDED-4AC0-9AED-3F07BD4B631D}"/>
          </ac:spMkLst>
        </pc:spChg>
      </pc:sldChg>
      <pc:sldChg chg="addSp modSp new mod">
        <pc:chgData name="Festus Elleh" userId="98a4a9df-c185-44d1-b8a9-be31fd73d2bc" providerId="ADAL" clId="{FCDAC03D-A22B-4A45-8DF0-6FCE1F08C92B}" dt="2022-01-10T18:11:59.914" v="2145" actId="113"/>
        <pc:sldMkLst>
          <pc:docMk/>
          <pc:sldMk cId="2273179715" sldId="777"/>
        </pc:sldMkLst>
        <pc:spChg chg="add mod">
          <ac:chgData name="Festus Elleh" userId="98a4a9df-c185-44d1-b8a9-be31fd73d2bc" providerId="ADAL" clId="{FCDAC03D-A22B-4A45-8DF0-6FCE1F08C92B}" dt="2022-01-10T18:11:59.914" v="2145" actId="113"/>
          <ac:spMkLst>
            <pc:docMk/>
            <pc:sldMk cId="2273179715" sldId="777"/>
            <ac:spMk id="3" creationId="{54699656-BBEE-4974-9389-FB617C7B5DAD}"/>
          </ac:spMkLst>
        </pc:spChg>
      </pc:sldChg>
      <pc:sldChg chg="addSp delSp modSp new mod">
        <pc:chgData name="Festus Elleh" userId="98a4a9df-c185-44d1-b8a9-be31fd73d2bc" providerId="ADAL" clId="{FCDAC03D-A22B-4A45-8DF0-6FCE1F08C92B}" dt="2022-01-06T16:01:48.461" v="959" actId="14100"/>
        <pc:sldMkLst>
          <pc:docMk/>
          <pc:sldMk cId="87499080" sldId="778"/>
        </pc:sldMkLst>
        <pc:spChg chg="add mod">
          <ac:chgData name="Festus Elleh" userId="98a4a9df-c185-44d1-b8a9-be31fd73d2bc" providerId="ADAL" clId="{FCDAC03D-A22B-4A45-8DF0-6FCE1F08C92B}" dt="2022-01-06T16:00:41.883" v="946" actId="207"/>
          <ac:spMkLst>
            <pc:docMk/>
            <pc:sldMk cId="87499080" sldId="778"/>
            <ac:spMk id="2" creationId="{12C3F383-202A-4F2F-98EC-1B312D0BC077}"/>
          </ac:spMkLst>
        </pc:spChg>
        <pc:spChg chg="add del mod">
          <ac:chgData name="Festus Elleh" userId="98a4a9df-c185-44d1-b8a9-be31fd73d2bc" providerId="ADAL" clId="{FCDAC03D-A22B-4A45-8DF0-6FCE1F08C92B}" dt="2022-01-06T15:58:09.739" v="896" actId="21"/>
          <ac:spMkLst>
            <pc:docMk/>
            <pc:sldMk cId="87499080" sldId="778"/>
            <ac:spMk id="4" creationId="{8E02BEC8-1937-46C8-A78B-6E02EC69CD96}"/>
          </ac:spMkLst>
        </pc:spChg>
        <pc:spChg chg="add mod">
          <ac:chgData name="Festus Elleh" userId="98a4a9df-c185-44d1-b8a9-be31fd73d2bc" providerId="ADAL" clId="{FCDAC03D-A22B-4A45-8DF0-6FCE1F08C92B}" dt="2022-01-06T06:27:29.895" v="614" actId="1076"/>
          <ac:spMkLst>
            <pc:docMk/>
            <pc:sldMk cId="87499080" sldId="778"/>
            <ac:spMk id="5" creationId="{2B0D378E-303B-4CFC-9362-414D145D32CC}"/>
          </ac:spMkLst>
        </pc:spChg>
        <pc:spChg chg="add del">
          <ac:chgData name="Festus Elleh" userId="98a4a9df-c185-44d1-b8a9-be31fd73d2bc" providerId="ADAL" clId="{FCDAC03D-A22B-4A45-8DF0-6FCE1F08C92B}" dt="2022-01-06T06:28:38.849" v="636" actId="478"/>
          <ac:spMkLst>
            <pc:docMk/>
            <pc:sldMk cId="87499080" sldId="778"/>
            <ac:spMk id="8" creationId="{6D5532F0-C495-49E7-BF31-212C19A88B8B}"/>
          </ac:spMkLst>
        </pc:spChg>
        <pc:spChg chg="add del mod">
          <ac:chgData name="Festus Elleh" userId="98a4a9df-c185-44d1-b8a9-be31fd73d2bc" providerId="ADAL" clId="{FCDAC03D-A22B-4A45-8DF0-6FCE1F08C92B}" dt="2022-01-06T06:29:23.930" v="646" actId="478"/>
          <ac:spMkLst>
            <pc:docMk/>
            <pc:sldMk cId="87499080" sldId="778"/>
            <ac:spMk id="9" creationId="{FD33267A-B297-4D2D-8B4A-DADA64ABE6A7}"/>
          </ac:spMkLst>
        </pc:spChg>
        <pc:spChg chg="add mod">
          <ac:chgData name="Festus Elleh" userId="98a4a9df-c185-44d1-b8a9-be31fd73d2bc" providerId="ADAL" clId="{FCDAC03D-A22B-4A45-8DF0-6FCE1F08C92B}" dt="2022-01-06T15:58:35.037" v="902" actId="1076"/>
          <ac:spMkLst>
            <pc:docMk/>
            <pc:sldMk cId="87499080" sldId="778"/>
            <ac:spMk id="10" creationId="{D3D43C4C-E6F9-44F1-B8F8-D6AD82392CD1}"/>
          </ac:spMkLst>
        </pc:spChg>
        <pc:spChg chg="add mod">
          <ac:chgData name="Festus Elleh" userId="98a4a9df-c185-44d1-b8a9-be31fd73d2bc" providerId="ADAL" clId="{FCDAC03D-A22B-4A45-8DF0-6FCE1F08C92B}" dt="2022-01-06T16:01:37.713" v="956" actId="14100"/>
          <ac:spMkLst>
            <pc:docMk/>
            <pc:sldMk cId="87499080" sldId="778"/>
            <ac:spMk id="11" creationId="{A4E204E3-3567-4E85-B638-E32236AC486F}"/>
          </ac:spMkLst>
        </pc:spChg>
        <pc:spChg chg="add del mod">
          <ac:chgData name="Festus Elleh" userId="98a4a9df-c185-44d1-b8a9-be31fd73d2bc" providerId="ADAL" clId="{FCDAC03D-A22B-4A45-8DF0-6FCE1F08C92B}" dt="2022-01-06T06:29:23.930" v="646" actId="478"/>
          <ac:spMkLst>
            <pc:docMk/>
            <pc:sldMk cId="87499080" sldId="778"/>
            <ac:spMk id="11" creationId="{E73682EA-CD25-4FEE-9F13-91245355BA44}"/>
          </ac:spMkLst>
        </pc:spChg>
        <pc:spChg chg="add del mod">
          <ac:chgData name="Festus Elleh" userId="98a4a9df-c185-44d1-b8a9-be31fd73d2bc" providerId="ADAL" clId="{FCDAC03D-A22B-4A45-8DF0-6FCE1F08C92B}" dt="2022-01-06T15:58:43.480" v="905"/>
          <ac:spMkLst>
            <pc:docMk/>
            <pc:sldMk cId="87499080" sldId="778"/>
            <ac:spMk id="12" creationId="{8AF8CA9C-DC40-4F47-AB79-53ADC5CC0811}"/>
          </ac:spMkLst>
        </pc:spChg>
        <pc:spChg chg="add mod">
          <ac:chgData name="Festus Elleh" userId="98a4a9df-c185-44d1-b8a9-be31fd73d2bc" providerId="ADAL" clId="{FCDAC03D-A22B-4A45-8DF0-6FCE1F08C92B}" dt="2022-01-06T16:00:05.113" v="940" actId="1076"/>
          <ac:spMkLst>
            <pc:docMk/>
            <pc:sldMk cId="87499080" sldId="778"/>
            <ac:spMk id="13" creationId="{68405044-5365-4C9C-87F0-4D584EFF9093}"/>
          </ac:spMkLst>
        </pc:spChg>
        <pc:spChg chg="add mod">
          <ac:chgData name="Festus Elleh" userId="98a4a9df-c185-44d1-b8a9-be31fd73d2bc" providerId="ADAL" clId="{FCDAC03D-A22B-4A45-8DF0-6FCE1F08C92B}" dt="2022-01-06T06:31:08.277" v="667" actId="113"/>
          <ac:spMkLst>
            <pc:docMk/>
            <pc:sldMk cId="87499080" sldId="778"/>
            <ac:spMk id="15" creationId="{81C52974-4539-4105-B147-88F35A068AC4}"/>
          </ac:spMkLst>
        </pc:spChg>
        <pc:picChg chg="add mod">
          <ac:chgData name="Festus Elleh" userId="98a4a9df-c185-44d1-b8a9-be31fd73d2bc" providerId="ADAL" clId="{FCDAC03D-A22B-4A45-8DF0-6FCE1F08C92B}" dt="2022-01-06T16:01:05.117" v="948" actId="14100"/>
          <ac:picMkLst>
            <pc:docMk/>
            <pc:sldMk cId="87499080" sldId="778"/>
            <ac:picMk id="3" creationId="{577555D3-9A3E-4287-9BEE-8C081487A982}"/>
          </ac:picMkLst>
        </pc:picChg>
        <pc:picChg chg="add mod">
          <ac:chgData name="Festus Elleh" userId="98a4a9df-c185-44d1-b8a9-be31fd73d2bc" providerId="ADAL" clId="{FCDAC03D-A22B-4A45-8DF0-6FCE1F08C92B}" dt="2022-01-06T06:31:00.962" v="664" actId="1076"/>
          <ac:picMkLst>
            <pc:docMk/>
            <pc:sldMk cId="87499080" sldId="778"/>
            <ac:picMk id="16" creationId="{641062B3-FCAE-4ACA-9AD4-18C934D08103}"/>
          </ac:picMkLst>
        </pc:picChg>
        <pc:picChg chg="add mod">
          <ac:chgData name="Festus Elleh" userId="98a4a9df-c185-44d1-b8a9-be31fd73d2bc" providerId="ADAL" clId="{FCDAC03D-A22B-4A45-8DF0-6FCE1F08C92B}" dt="2022-01-06T16:01:48.461" v="959" actId="14100"/>
          <ac:picMkLst>
            <pc:docMk/>
            <pc:sldMk cId="87499080" sldId="778"/>
            <ac:picMk id="1025" creationId="{0409AD1F-BDDA-4B80-9336-5514EED6C044}"/>
          </ac:picMkLst>
        </pc:picChg>
        <pc:picChg chg="add del mod">
          <ac:chgData name="Festus Elleh" userId="98a4a9df-c185-44d1-b8a9-be31fd73d2bc" providerId="ADAL" clId="{FCDAC03D-A22B-4A45-8DF0-6FCE1F08C92B}" dt="2022-01-06T06:29:23.930" v="646" actId="478"/>
          <ac:picMkLst>
            <pc:docMk/>
            <pc:sldMk cId="87499080" sldId="778"/>
            <ac:picMk id="1028" creationId="{6E2530D3-483B-4116-BFA0-9AFC1CF5A320}"/>
          </ac:picMkLst>
        </pc:picChg>
      </pc:sldChg>
      <pc:sldChg chg="addSp modSp new mod">
        <pc:chgData name="Festus Elleh" userId="98a4a9df-c185-44d1-b8a9-be31fd73d2bc" providerId="ADAL" clId="{FCDAC03D-A22B-4A45-8DF0-6FCE1F08C92B}" dt="2022-01-06T16:12:38.951" v="965" actId="14100"/>
        <pc:sldMkLst>
          <pc:docMk/>
          <pc:sldMk cId="3273758992" sldId="779"/>
        </pc:sldMkLst>
        <pc:spChg chg="add mod">
          <ac:chgData name="Festus Elleh" userId="98a4a9df-c185-44d1-b8a9-be31fd73d2bc" providerId="ADAL" clId="{FCDAC03D-A22B-4A45-8DF0-6FCE1F08C92B}" dt="2022-01-06T16:02:34.229" v="961" actId="14100"/>
          <ac:spMkLst>
            <pc:docMk/>
            <pc:sldMk cId="3273758992" sldId="779"/>
            <ac:spMk id="3" creationId="{06C1303F-4C23-427E-B7B3-D0F7719B8488}"/>
          </ac:spMkLst>
        </pc:spChg>
        <pc:spChg chg="add mod">
          <ac:chgData name="Festus Elleh" userId="98a4a9df-c185-44d1-b8a9-be31fd73d2bc" providerId="ADAL" clId="{FCDAC03D-A22B-4A45-8DF0-6FCE1F08C92B}" dt="2022-01-06T16:11:42.690" v="964" actId="14100"/>
          <ac:spMkLst>
            <pc:docMk/>
            <pc:sldMk cId="3273758992" sldId="779"/>
            <ac:spMk id="6" creationId="{38103903-CC94-403C-82FA-3EC03802B2A7}"/>
          </ac:spMkLst>
        </pc:spChg>
        <pc:spChg chg="add mod">
          <ac:chgData name="Festus Elleh" userId="98a4a9df-c185-44d1-b8a9-be31fd73d2bc" providerId="ADAL" clId="{FCDAC03D-A22B-4A45-8DF0-6FCE1F08C92B}" dt="2022-01-06T06:34:33.061" v="694" actId="14100"/>
          <ac:spMkLst>
            <pc:docMk/>
            <pc:sldMk cId="3273758992" sldId="779"/>
            <ac:spMk id="9" creationId="{503DE305-A0F8-4200-A07A-DABFDD214F8C}"/>
          </ac:spMkLst>
        </pc:spChg>
        <pc:spChg chg="add mod">
          <ac:chgData name="Festus Elleh" userId="98a4a9df-c185-44d1-b8a9-be31fd73d2bc" providerId="ADAL" clId="{FCDAC03D-A22B-4A45-8DF0-6FCE1F08C92B}" dt="2022-01-06T06:35:55.275" v="706" actId="14100"/>
          <ac:spMkLst>
            <pc:docMk/>
            <pc:sldMk cId="3273758992" sldId="779"/>
            <ac:spMk id="12" creationId="{D3436ADE-9D7A-49E0-9CB6-E6E3A80BEA61}"/>
          </ac:spMkLst>
        </pc:spChg>
        <pc:picChg chg="add mod">
          <ac:chgData name="Festus Elleh" userId="98a4a9df-c185-44d1-b8a9-be31fd73d2bc" providerId="ADAL" clId="{FCDAC03D-A22B-4A45-8DF0-6FCE1F08C92B}" dt="2022-01-06T16:07:38.326" v="963" actId="1076"/>
          <ac:picMkLst>
            <pc:docMk/>
            <pc:sldMk cId="3273758992" sldId="779"/>
            <ac:picMk id="4" creationId="{94D30FC5-8487-414A-A38D-7E9A18A8A41E}"/>
          </ac:picMkLst>
        </pc:picChg>
        <pc:picChg chg="add mod">
          <ac:chgData name="Festus Elleh" userId="98a4a9df-c185-44d1-b8a9-be31fd73d2bc" providerId="ADAL" clId="{FCDAC03D-A22B-4A45-8DF0-6FCE1F08C92B}" dt="2022-01-06T06:33:39.836" v="688" actId="14100"/>
          <ac:picMkLst>
            <pc:docMk/>
            <pc:sldMk cId="3273758992" sldId="779"/>
            <ac:picMk id="7" creationId="{F2E00BC2-7BFE-45A8-9C12-055AA29F4C24}"/>
          </ac:picMkLst>
        </pc:picChg>
        <pc:picChg chg="add mod">
          <ac:chgData name="Festus Elleh" userId="98a4a9df-c185-44d1-b8a9-be31fd73d2bc" providerId="ADAL" clId="{FCDAC03D-A22B-4A45-8DF0-6FCE1F08C92B}" dt="2022-01-06T06:35:00.907" v="699" actId="14100"/>
          <ac:picMkLst>
            <pc:docMk/>
            <pc:sldMk cId="3273758992" sldId="779"/>
            <ac:picMk id="10" creationId="{944CF98A-92E1-441C-92CC-68EE5FF29DAF}"/>
          </ac:picMkLst>
        </pc:picChg>
        <pc:picChg chg="add mod">
          <ac:chgData name="Festus Elleh" userId="98a4a9df-c185-44d1-b8a9-be31fd73d2bc" providerId="ADAL" clId="{FCDAC03D-A22B-4A45-8DF0-6FCE1F08C92B}" dt="2022-01-06T16:12:38.951" v="965" actId="14100"/>
          <ac:picMkLst>
            <pc:docMk/>
            <pc:sldMk cId="3273758992" sldId="779"/>
            <ac:picMk id="13" creationId="{7FB9977C-D728-49EF-A86C-B49CFDDA8250}"/>
          </ac:picMkLst>
        </pc:picChg>
      </pc:sldChg>
      <pc:sldChg chg="addSp modSp new mod">
        <pc:chgData name="Festus Elleh" userId="98a4a9df-c185-44d1-b8a9-be31fd73d2bc" providerId="ADAL" clId="{FCDAC03D-A22B-4A45-8DF0-6FCE1F08C92B}" dt="2022-01-06T15:57:34.060" v="893" actId="6549"/>
        <pc:sldMkLst>
          <pc:docMk/>
          <pc:sldMk cId="763218068" sldId="780"/>
        </pc:sldMkLst>
        <pc:spChg chg="add mod">
          <ac:chgData name="Festus Elleh" userId="98a4a9df-c185-44d1-b8a9-be31fd73d2bc" providerId="ADAL" clId="{FCDAC03D-A22B-4A45-8DF0-6FCE1F08C92B}" dt="2022-01-06T15:57:34.060" v="893" actId="6549"/>
          <ac:spMkLst>
            <pc:docMk/>
            <pc:sldMk cId="763218068" sldId="780"/>
            <ac:spMk id="3" creationId="{BD54DC01-DDC4-4BC9-A20B-D0EF812BD50E}"/>
          </ac:spMkLst>
        </pc:spChg>
        <pc:spChg chg="add mod">
          <ac:chgData name="Festus Elleh" userId="98a4a9df-c185-44d1-b8a9-be31fd73d2bc" providerId="ADAL" clId="{FCDAC03D-A22B-4A45-8DF0-6FCE1F08C92B}" dt="2022-01-06T15:50:30.888" v="844"/>
          <ac:spMkLst>
            <pc:docMk/>
            <pc:sldMk cId="763218068" sldId="780"/>
            <ac:spMk id="5" creationId="{DB3785BA-4E03-4142-9357-5E3C46D2F9A4}"/>
          </ac:spMkLst>
        </pc:spChg>
        <pc:picChg chg="add mod">
          <ac:chgData name="Festus Elleh" userId="98a4a9df-c185-44d1-b8a9-be31fd73d2bc" providerId="ADAL" clId="{FCDAC03D-A22B-4A45-8DF0-6FCE1F08C92B}" dt="2022-01-06T15:49:57.814" v="842"/>
          <ac:picMkLst>
            <pc:docMk/>
            <pc:sldMk cId="763218068" sldId="780"/>
            <ac:picMk id="4" creationId="{1CD476DC-8C28-4C7C-BB96-1A6B05D73599}"/>
          </ac:picMkLst>
        </pc:picChg>
      </pc:sldChg>
      <pc:sldChg chg="addSp delSp modSp new mod">
        <pc:chgData name="Festus Elleh" userId="98a4a9df-c185-44d1-b8a9-be31fd73d2bc" providerId="ADAL" clId="{FCDAC03D-A22B-4A45-8DF0-6FCE1F08C92B}" dt="2022-01-10T22:17:50.284" v="2147" actId="14100"/>
        <pc:sldMkLst>
          <pc:docMk/>
          <pc:sldMk cId="194168585" sldId="781"/>
        </pc:sldMkLst>
        <pc:spChg chg="add mod">
          <ac:chgData name="Festus Elleh" userId="98a4a9df-c185-44d1-b8a9-be31fd73d2bc" providerId="ADAL" clId="{FCDAC03D-A22B-4A45-8DF0-6FCE1F08C92B}" dt="2022-01-10T22:07:16.802" v="2146" actId="14100"/>
          <ac:spMkLst>
            <pc:docMk/>
            <pc:sldMk cId="194168585" sldId="781"/>
            <ac:spMk id="3" creationId="{F2E5CC28-1F2E-4425-ADD7-FB67307C9C4E}"/>
          </ac:spMkLst>
        </pc:spChg>
        <pc:spChg chg="add del mod">
          <ac:chgData name="Festus Elleh" userId="98a4a9df-c185-44d1-b8a9-be31fd73d2bc" providerId="ADAL" clId="{FCDAC03D-A22B-4A45-8DF0-6FCE1F08C92B}" dt="2022-01-09T19:52:05.176" v="1302" actId="478"/>
          <ac:spMkLst>
            <pc:docMk/>
            <pc:sldMk cId="194168585" sldId="781"/>
            <ac:spMk id="5" creationId="{B71D7679-3BE4-42C5-BF62-A614DB9919EC}"/>
          </ac:spMkLst>
        </pc:spChg>
        <pc:spChg chg="add del mod">
          <ac:chgData name="Festus Elleh" userId="98a4a9df-c185-44d1-b8a9-be31fd73d2bc" providerId="ADAL" clId="{FCDAC03D-A22B-4A45-8DF0-6FCE1F08C92B}" dt="2022-01-09T19:44:12.586" v="1218" actId="22"/>
          <ac:spMkLst>
            <pc:docMk/>
            <pc:sldMk cId="194168585" sldId="781"/>
            <ac:spMk id="7" creationId="{275D33D6-909F-4084-8E66-28C846D5F758}"/>
          </ac:spMkLst>
        </pc:spChg>
        <pc:spChg chg="add mod">
          <ac:chgData name="Festus Elleh" userId="98a4a9df-c185-44d1-b8a9-be31fd73d2bc" providerId="ADAL" clId="{FCDAC03D-A22B-4A45-8DF0-6FCE1F08C92B}" dt="2022-01-10T22:17:50.284" v="2147" actId="14100"/>
          <ac:spMkLst>
            <pc:docMk/>
            <pc:sldMk cId="194168585" sldId="781"/>
            <ac:spMk id="9" creationId="{B50B0232-0A00-4238-83E4-9A8FABD2A98E}"/>
          </ac:spMkLst>
        </pc:spChg>
        <pc:spChg chg="add del mod">
          <ac:chgData name="Festus Elleh" userId="98a4a9df-c185-44d1-b8a9-be31fd73d2bc" providerId="ADAL" clId="{FCDAC03D-A22B-4A45-8DF0-6FCE1F08C92B}" dt="2022-01-09T19:51:33.180" v="1296" actId="478"/>
          <ac:spMkLst>
            <pc:docMk/>
            <pc:sldMk cId="194168585" sldId="781"/>
            <ac:spMk id="11" creationId="{0EF19A75-3D98-4FE7-AAB2-12C2C17FEF65}"/>
          </ac:spMkLst>
        </pc:spChg>
        <pc:spChg chg="add mod">
          <ac:chgData name="Festus Elleh" userId="98a4a9df-c185-44d1-b8a9-be31fd73d2bc" providerId="ADAL" clId="{FCDAC03D-A22B-4A45-8DF0-6FCE1F08C92B}" dt="2022-01-09T19:57:47.390" v="1434" actId="20577"/>
          <ac:spMkLst>
            <pc:docMk/>
            <pc:sldMk cId="194168585" sldId="781"/>
            <ac:spMk id="13" creationId="{C062FD48-62DD-480C-9BDB-4AC188419E8B}"/>
          </ac:spMkLst>
        </pc:spChg>
      </pc:sldChg>
      <pc:sldChg chg="addSp modSp new mod">
        <pc:chgData name="Festus Elleh" userId="98a4a9df-c185-44d1-b8a9-be31fd73d2bc" providerId="ADAL" clId="{FCDAC03D-A22B-4A45-8DF0-6FCE1F08C92B}" dt="2022-01-10T18:01:52.340" v="2143" actId="14100"/>
        <pc:sldMkLst>
          <pc:docMk/>
          <pc:sldMk cId="648834690" sldId="782"/>
        </pc:sldMkLst>
        <pc:spChg chg="add mod">
          <ac:chgData name="Festus Elleh" userId="98a4a9df-c185-44d1-b8a9-be31fd73d2bc" providerId="ADAL" clId="{FCDAC03D-A22B-4A45-8DF0-6FCE1F08C92B}" dt="2022-01-10T18:01:52.340" v="2143" actId="14100"/>
          <ac:spMkLst>
            <pc:docMk/>
            <pc:sldMk cId="648834690" sldId="782"/>
            <ac:spMk id="3" creationId="{F5A5C972-B8F5-494D-9719-3577559F29C1}"/>
          </ac:spMkLst>
        </pc:spChg>
      </pc:sldChg>
    </pc:docChg>
  </pc:docChgLst>
  <pc:docChgLst>
    <pc:chgData name="Festus Elleh" userId="98a4a9df-c185-44d1-b8a9-be31fd73d2bc" providerId="ADAL" clId="{5C9E4301-0420-420D-9631-30FF08BB7143}"/>
    <pc:docChg chg="addSld modSld sldOrd">
      <pc:chgData name="Festus Elleh" userId="98a4a9df-c185-44d1-b8a9-be31fd73d2bc" providerId="ADAL" clId="{5C9E4301-0420-420D-9631-30FF08BB7143}" dt="2022-01-20T05:26:29.811" v="43" actId="948"/>
      <pc:docMkLst>
        <pc:docMk/>
      </pc:docMkLst>
      <pc:sldChg chg="modSp mod">
        <pc:chgData name="Festus Elleh" userId="98a4a9df-c185-44d1-b8a9-be31fd73d2bc" providerId="ADAL" clId="{5C9E4301-0420-420D-9631-30FF08BB7143}" dt="2022-01-20T05:20:21.525" v="12" actId="1076"/>
        <pc:sldMkLst>
          <pc:docMk/>
          <pc:sldMk cId="113496789" sldId="718"/>
        </pc:sldMkLst>
        <pc:picChg chg="mod">
          <ac:chgData name="Festus Elleh" userId="98a4a9df-c185-44d1-b8a9-be31fd73d2bc" providerId="ADAL" clId="{5C9E4301-0420-420D-9631-30FF08BB7143}" dt="2022-01-20T05:20:21.525" v="12" actId="1076"/>
          <ac:picMkLst>
            <pc:docMk/>
            <pc:sldMk cId="113496789" sldId="718"/>
            <ac:picMk id="4" creationId="{D0C95B95-A68D-47B1-A123-70454659D6DA}"/>
          </ac:picMkLst>
        </pc:picChg>
      </pc:sldChg>
      <pc:sldChg chg="modSp mod">
        <pc:chgData name="Festus Elleh" userId="98a4a9df-c185-44d1-b8a9-be31fd73d2bc" providerId="ADAL" clId="{5C9E4301-0420-420D-9631-30FF08BB7143}" dt="2022-01-19T23:26:44.490" v="0" actId="1076"/>
        <pc:sldMkLst>
          <pc:docMk/>
          <pc:sldMk cId="1793002911" sldId="742"/>
        </pc:sldMkLst>
        <pc:picChg chg="mod">
          <ac:chgData name="Festus Elleh" userId="98a4a9df-c185-44d1-b8a9-be31fd73d2bc" providerId="ADAL" clId="{5C9E4301-0420-420D-9631-30FF08BB7143}" dt="2022-01-19T23:26:44.490" v="0" actId="1076"/>
          <ac:picMkLst>
            <pc:docMk/>
            <pc:sldMk cId="1793002911" sldId="742"/>
            <ac:picMk id="20" creationId="{D85173C2-EA19-4A58-A0C8-CA063CA25917}"/>
          </ac:picMkLst>
        </pc:picChg>
      </pc:sldChg>
      <pc:sldChg chg="modSp mod">
        <pc:chgData name="Festus Elleh" userId="98a4a9df-c185-44d1-b8a9-be31fd73d2bc" providerId="ADAL" clId="{5C9E4301-0420-420D-9631-30FF08BB7143}" dt="2022-01-19T23:27:30.945" v="1" actId="1076"/>
        <pc:sldMkLst>
          <pc:docMk/>
          <pc:sldMk cId="2576518646" sldId="759"/>
        </pc:sldMkLst>
        <pc:picChg chg="mod">
          <ac:chgData name="Festus Elleh" userId="98a4a9df-c185-44d1-b8a9-be31fd73d2bc" providerId="ADAL" clId="{5C9E4301-0420-420D-9631-30FF08BB7143}" dt="2022-01-19T23:27:30.945" v="1" actId="1076"/>
          <ac:picMkLst>
            <pc:docMk/>
            <pc:sldMk cId="2576518646" sldId="759"/>
            <ac:picMk id="9" creationId="{BA4401D1-1474-44AE-B3D3-E30DE1317977}"/>
          </ac:picMkLst>
        </pc:picChg>
      </pc:sldChg>
      <pc:sldChg chg="modSp mod">
        <pc:chgData name="Festus Elleh" userId="98a4a9df-c185-44d1-b8a9-be31fd73d2bc" providerId="ADAL" clId="{5C9E4301-0420-420D-9631-30FF08BB7143}" dt="2022-01-19T23:30:12.045" v="3" actId="6549"/>
        <pc:sldMkLst>
          <pc:docMk/>
          <pc:sldMk cId="1797871114" sldId="760"/>
        </pc:sldMkLst>
        <pc:spChg chg="mod">
          <ac:chgData name="Festus Elleh" userId="98a4a9df-c185-44d1-b8a9-be31fd73d2bc" providerId="ADAL" clId="{5C9E4301-0420-420D-9631-30FF08BB7143}" dt="2022-01-19T23:30:12.045" v="3" actId="6549"/>
          <ac:spMkLst>
            <pc:docMk/>
            <pc:sldMk cId="1797871114" sldId="760"/>
            <ac:spMk id="3" creationId="{8BD4DF91-C12C-474A-9E3D-43A4DFC5D39C}"/>
          </ac:spMkLst>
        </pc:spChg>
      </pc:sldChg>
      <pc:sldChg chg="modSp mod">
        <pc:chgData name="Festus Elleh" userId="98a4a9df-c185-44d1-b8a9-be31fd73d2bc" providerId="ADAL" clId="{5C9E4301-0420-420D-9631-30FF08BB7143}" dt="2022-01-19T23:33:19.748" v="8" actId="20577"/>
        <pc:sldMkLst>
          <pc:docMk/>
          <pc:sldMk cId="1071369313" sldId="762"/>
        </pc:sldMkLst>
        <pc:spChg chg="mod">
          <ac:chgData name="Festus Elleh" userId="98a4a9df-c185-44d1-b8a9-be31fd73d2bc" providerId="ADAL" clId="{5C9E4301-0420-420D-9631-30FF08BB7143}" dt="2022-01-19T23:33:19.748" v="8" actId="20577"/>
          <ac:spMkLst>
            <pc:docMk/>
            <pc:sldMk cId="1071369313" sldId="762"/>
            <ac:spMk id="3" creationId="{4B057851-F158-48D0-8CA8-F7A5CEAB4A92}"/>
          </ac:spMkLst>
        </pc:spChg>
      </pc:sldChg>
      <pc:sldChg chg="addSp modSp mod">
        <pc:chgData name="Festus Elleh" userId="98a4a9df-c185-44d1-b8a9-be31fd73d2bc" providerId="ADAL" clId="{5C9E4301-0420-420D-9631-30FF08BB7143}" dt="2022-01-20T05:26:29.811" v="43" actId="948"/>
        <pc:sldMkLst>
          <pc:docMk/>
          <pc:sldMk cId="2048155518" sldId="770"/>
        </pc:sldMkLst>
        <pc:spChg chg="add mod">
          <ac:chgData name="Festus Elleh" userId="98a4a9df-c185-44d1-b8a9-be31fd73d2bc" providerId="ADAL" clId="{5C9E4301-0420-420D-9631-30FF08BB7143}" dt="2022-01-20T05:26:29.811" v="43" actId="948"/>
          <ac:spMkLst>
            <pc:docMk/>
            <pc:sldMk cId="2048155518" sldId="770"/>
            <ac:spMk id="4" creationId="{018DE631-CF53-4A4F-A4A5-429FA8B42F82}"/>
          </ac:spMkLst>
        </pc:spChg>
      </pc:sldChg>
      <pc:sldChg chg="addSp modSp mod">
        <pc:chgData name="Festus Elleh" userId="98a4a9df-c185-44d1-b8a9-be31fd73d2bc" providerId="ADAL" clId="{5C9E4301-0420-420D-9631-30FF08BB7143}" dt="2022-01-20T05:24:18.419" v="35" actId="255"/>
        <pc:sldMkLst>
          <pc:docMk/>
          <pc:sldMk cId="138357810" sldId="772"/>
        </pc:sldMkLst>
        <pc:spChg chg="add mod">
          <ac:chgData name="Festus Elleh" userId="98a4a9df-c185-44d1-b8a9-be31fd73d2bc" providerId="ADAL" clId="{5C9E4301-0420-420D-9631-30FF08BB7143}" dt="2022-01-20T05:24:18.419" v="35" actId="255"/>
          <ac:spMkLst>
            <pc:docMk/>
            <pc:sldMk cId="138357810" sldId="772"/>
            <ac:spMk id="4" creationId="{D880F0E5-E2E7-4832-A0D6-5FB05A67C712}"/>
          </ac:spMkLst>
        </pc:spChg>
      </pc:sldChg>
      <pc:sldChg chg="addSp modSp new mod ord">
        <pc:chgData name="Festus Elleh" userId="98a4a9df-c185-44d1-b8a9-be31fd73d2bc" providerId="ADAL" clId="{5C9E4301-0420-420D-9631-30FF08BB7143}" dt="2022-01-20T05:20:56.388" v="14" actId="1076"/>
        <pc:sldMkLst>
          <pc:docMk/>
          <pc:sldMk cId="3724693480" sldId="783"/>
        </pc:sldMkLst>
        <pc:picChg chg="add mod">
          <ac:chgData name="Festus Elleh" userId="98a4a9df-c185-44d1-b8a9-be31fd73d2bc" providerId="ADAL" clId="{5C9E4301-0420-420D-9631-30FF08BB7143}" dt="2022-01-20T05:20:56.388" v="14" actId="1076"/>
          <ac:picMkLst>
            <pc:docMk/>
            <pc:sldMk cId="3724693480" sldId="783"/>
            <ac:picMk id="3" creationId="{AF406394-3C7C-4B78-9387-257FAA3C93E4}"/>
          </ac:picMkLst>
        </pc:picChg>
      </pc:sldChg>
    </pc:docChg>
  </pc:docChgLst>
  <pc:docChgLst>
    <pc:chgData name="Festus Elleh" userId="98a4a9df-c185-44d1-b8a9-be31fd73d2bc" providerId="ADAL" clId="{25D3ED68-8F8F-4FA5-9AD8-97D4EB6D1196}"/>
    <pc:docChg chg="undo custSel addSld delSld modSld">
      <pc:chgData name="Festus Elleh" userId="98a4a9df-c185-44d1-b8a9-be31fd73d2bc" providerId="ADAL" clId="{25D3ED68-8F8F-4FA5-9AD8-97D4EB6D1196}" dt="2023-05-14T19:59:13.642" v="505"/>
      <pc:docMkLst>
        <pc:docMk/>
      </pc:docMkLst>
      <pc:sldChg chg="modSp mod">
        <pc:chgData name="Festus Elleh" userId="98a4a9df-c185-44d1-b8a9-be31fd73d2bc" providerId="ADAL" clId="{25D3ED68-8F8F-4FA5-9AD8-97D4EB6D1196}" dt="2023-05-14T19:50:02.655" v="482" actId="20577"/>
        <pc:sldMkLst>
          <pc:docMk/>
          <pc:sldMk cId="1032780211" sldId="691"/>
        </pc:sldMkLst>
        <pc:spChg chg="mod">
          <ac:chgData name="Festus Elleh" userId="98a4a9df-c185-44d1-b8a9-be31fd73d2bc" providerId="ADAL" clId="{25D3ED68-8F8F-4FA5-9AD8-97D4EB6D1196}" dt="2023-05-14T19:50:02.655" v="482" actId="20577"/>
          <ac:spMkLst>
            <pc:docMk/>
            <pc:sldMk cId="1032780211" sldId="691"/>
            <ac:spMk id="3" creationId="{83F7FEE3-CC02-4501-AB07-A46385CD235D}"/>
          </ac:spMkLst>
        </pc:spChg>
      </pc:sldChg>
      <pc:sldChg chg="modSp mod">
        <pc:chgData name="Festus Elleh" userId="98a4a9df-c185-44d1-b8a9-be31fd73d2bc" providerId="ADAL" clId="{25D3ED68-8F8F-4FA5-9AD8-97D4EB6D1196}" dt="2023-05-01T02:52:05.799" v="447" actId="20578"/>
        <pc:sldMkLst>
          <pc:docMk/>
          <pc:sldMk cId="2224535732" sldId="704"/>
        </pc:sldMkLst>
        <pc:spChg chg="mod">
          <ac:chgData name="Festus Elleh" userId="98a4a9df-c185-44d1-b8a9-be31fd73d2bc" providerId="ADAL" clId="{25D3ED68-8F8F-4FA5-9AD8-97D4EB6D1196}" dt="2023-05-01T02:52:05.799" v="447" actId="20578"/>
          <ac:spMkLst>
            <pc:docMk/>
            <pc:sldMk cId="2224535732" sldId="704"/>
            <ac:spMk id="6" creationId="{EC1172FB-ADA7-4202-A12C-CA26E9ECAE5B}"/>
          </ac:spMkLst>
        </pc:spChg>
      </pc:sldChg>
      <pc:sldChg chg="modSp mod">
        <pc:chgData name="Festus Elleh" userId="98a4a9df-c185-44d1-b8a9-be31fd73d2bc" providerId="ADAL" clId="{25D3ED68-8F8F-4FA5-9AD8-97D4EB6D1196}" dt="2023-04-09T20:51:12.291" v="401" actId="6549"/>
        <pc:sldMkLst>
          <pc:docMk/>
          <pc:sldMk cId="3723885731" sldId="774"/>
        </pc:sldMkLst>
        <pc:spChg chg="mod">
          <ac:chgData name="Festus Elleh" userId="98a4a9df-c185-44d1-b8a9-be31fd73d2bc" providerId="ADAL" clId="{25D3ED68-8F8F-4FA5-9AD8-97D4EB6D1196}" dt="2023-04-09T20:51:12.291" v="401" actId="6549"/>
          <ac:spMkLst>
            <pc:docMk/>
            <pc:sldMk cId="3723885731" sldId="774"/>
            <ac:spMk id="3" creationId="{609756A8-F97A-4480-985F-B518F56A1801}"/>
          </ac:spMkLst>
        </pc:spChg>
      </pc:sldChg>
      <pc:sldChg chg="modSp mod">
        <pc:chgData name="Festus Elleh" userId="98a4a9df-c185-44d1-b8a9-be31fd73d2bc" providerId="ADAL" clId="{25D3ED68-8F8F-4FA5-9AD8-97D4EB6D1196}" dt="2023-04-09T20:41:36.208" v="400" actId="1076"/>
        <pc:sldMkLst>
          <pc:docMk/>
          <pc:sldMk cId="763218068" sldId="780"/>
        </pc:sldMkLst>
        <pc:spChg chg="mod">
          <ac:chgData name="Festus Elleh" userId="98a4a9df-c185-44d1-b8a9-be31fd73d2bc" providerId="ADAL" clId="{25D3ED68-8F8F-4FA5-9AD8-97D4EB6D1196}" dt="2023-04-09T20:41:36.208" v="400" actId="1076"/>
          <ac:spMkLst>
            <pc:docMk/>
            <pc:sldMk cId="763218068" sldId="780"/>
            <ac:spMk id="3" creationId="{BD54DC01-DDC4-4BC9-A20B-D0EF812BD50E}"/>
          </ac:spMkLst>
        </pc:spChg>
      </pc:sldChg>
      <pc:sldChg chg="addSp delSp modSp mod">
        <pc:chgData name="Festus Elleh" userId="98a4a9df-c185-44d1-b8a9-be31fd73d2bc" providerId="ADAL" clId="{25D3ED68-8F8F-4FA5-9AD8-97D4EB6D1196}" dt="2023-04-17T19:33:44.191" v="440" actId="20577"/>
        <pc:sldMkLst>
          <pc:docMk/>
          <pc:sldMk cId="648834690" sldId="782"/>
        </pc:sldMkLst>
        <pc:spChg chg="add del mod">
          <ac:chgData name="Festus Elleh" userId="98a4a9df-c185-44d1-b8a9-be31fd73d2bc" providerId="ADAL" clId="{25D3ED68-8F8F-4FA5-9AD8-97D4EB6D1196}" dt="2023-04-17T19:32:03.999" v="410" actId="478"/>
          <ac:spMkLst>
            <pc:docMk/>
            <pc:sldMk cId="648834690" sldId="782"/>
            <ac:spMk id="2" creationId="{163FC12C-566F-AF45-B7B2-2982FF1706C9}"/>
          </ac:spMkLst>
        </pc:spChg>
        <pc:spChg chg="mod">
          <ac:chgData name="Festus Elleh" userId="98a4a9df-c185-44d1-b8a9-be31fd73d2bc" providerId="ADAL" clId="{25D3ED68-8F8F-4FA5-9AD8-97D4EB6D1196}" dt="2023-04-17T19:33:04.180" v="419" actId="20577"/>
          <ac:spMkLst>
            <pc:docMk/>
            <pc:sldMk cId="648834690" sldId="782"/>
            <ac:spMk id="3" creationId="{F5A5C972-B8F5-494D-9719-3577559F29C1}"/>
          </ac:spMkLst>
        </pc:spChg>
        <pc:spChg chg="add mod">
          <ac:chgData name="Festus Elleh" userId="98a4a9df-c185-44d1-b8a9-be31fd73d2bc" providerId="ADAL" clId="{25D3ED68-8F8F-4FA5-9AD8-97D4EB6D1196}" dt="2023-04-17T19:31:46.364" v="408" actId="1076"/>
          <ac:spMkLst>
            <pc:docMk/>
            <pc:sldMk cId="648834690" sldId="782"/>
            <ac:spMk id="4" creationId="{F6466D1B-1CA7-6911-A1A1-14CF72D54DC0}"/>
          </ac:spMkLst>
        </pc:spChg>
        <pc:spChg chg="add mod">
          <ac:chgData name="Festus Elleh" userId="98a4a9df-c185-44d1-b8a9-be31fd73d2bc" providerId="ADAL" clId="{25D3ED68-8F8F-4FA5-9AD8-97D4EB6D1196}" dt="2023-04-17T19:33:44.191" v="440" actId="20577"/>
          <ac:spMkLst>
            <pc:docMk/>
            <pc:sldMk cId="648834690" sldId="782"/>
            <ac:spMk id="6" creationId="{1E035CBF-7353-7BAF-C595-81D564386AA2}"/>
          </ac:spMkLst>
        </pc:spChg>
        <pc:picChg chg="add mod">
          <ac:chgData name="Festus Elleh" userId="98a4a9df-c185-44d1-b8a9-be31fd73d2bc" providerId="ADAL" clId="{25D3ED68-8F8F-4FA5-9AD8-97D4EB6D1196}" dt="2023-04-17T19:33:20.686" v="426" actId="14100"/>
          <ac:picMkLst>
            <pc:docMk/>
            <pc:sldMk cId="648834690" sldId="782"/>
            <ac:picMk id="7" creationId="{E6B93536-D77C-1D54-105B-DDD49DA6E884}"/>
          </ac:picMkLst>
        </pc:picChg>
        <pc:picChg chg="add del mod">
          <ac:chgData name="Festus Elleh" userId="98a4a9df-c185-44d1-b8a9-be31fd73d2bc" providerId="ADAL" clId="{25D3ED68-8F8F-4FA5-9AD8-97D4EB6D1196}" dt="2023-04-17T19:32:01.516" v="409" actId="478"/>
          <ac:picMkLst>
            <pc:docMk/>
            <pc:sldMk cId="648834690" sldId="782"/>
            <ac:picMk id="2049" creationId="{B1A3AD9D-3B6D-D70B-A809-373D09940EC3}"/>
          </ac:picMkLst>
        </pc:picChg>
      </pc:sldChg>
      <pc:sldChg chg="modSp mod">
        <pc:chgData name="Festus Elleh" userId="98a4a9df-c185-44d1-b8a9-be31fd73d2bc" providerId="ADAL" clId="{25D3ED68-8F8F-4FA5-9AD8-97D4EB6D1196}" dt="2023-04-09T19:53:59.793" v="395" actId="1076"/>
        <pc:sldMkLst>
          <pc:docMk/>
          <pc:sldMk cId="2102407229" sldId="801"/>
        </pc:sldMkLst>
        <pc:spChg chg="mod">
          <ac:chgData name="Festus Elleh" userId="98a4a9df-c185-44d1-b8a9-be31fd73d2bc" providerId="ADAL" clId="{25D3ED68-8F8F-4FA5-9AD8-97D4EB6D1196}" dt="2023-04-09T19:53:59.793" v="395" actId="1076"/>
          <ac:spMkLst>
            <pc:docMk/>
            <pc:sldMk cId="2102407229" sldId="801"/>
            <ac:spMk id="3" creationId="{0657C73B-AD23-4A6A-8F88-A50B712C43C7}"/>
          </ac:spMkLst>
        </pc:spChg>
      </pc:sldChg>
      <pc:sldChg chg="addSp delSp modSp new mod setBg">
        <pc:chgData name="Festus Elleh" userId="98a4a9df-c185-44d1-b8a9-be31fd73d2bc" providerId="ADAL" clId="{25D3ED68-8F8F-4FA5-9AD8-97D4EB6D1196}" dt="2023-04-09T19:41:45.368" v="379" actId="14100"/>
        <pc:sldMkLst>
          <pc:docMk/>
          <pc:sldMk cId="940118980" sldId="815"/>
        </pc:sldMkLst>
        <pc:spChg chg="add mod">
          <ac:chgData name="Festus Elleh" userId="98a4a9df-c185-44d1-b8a9-be31fd73d2bc" providerId="ADAL" clId="{25D3ED68-8F8F-4FA5-9AD8-97D4EB6D1196}" dt="2023-04-09T19:41:24.466" v="372" actId="26606"/>
          <ac:spMkLst>
            <pc:docMk/>
            <pc:sldMk cId="940118980" sldId="815"/>
            <ac:spMk id="3" creationId="{71E30EE1-65ED-A4F8-DEF7-8E691BF9F9E8}"/>
          </ac:spMkLst>
        </pc:spChg>
        <pc:spChg chg="add del">
          <ac:chgData name="Festus Elleh" userId="98a4a9df-c185-44d1-b8a9-be31fd73d2bc" providerId="ADAL" clId="{25D3ED68-8F8F-4FA5-9AD8-97D4EB6D1196}" dt="2023-04-09T19:25:58.916" v="49" actId="22"/>
          <ac:spMkLst>
            <pc:docMk/>
            <pc:sldMk cId="940118980" sldId="815"/>
            <ac:spMk id="5" creationId="{B080DB6B-BD42-20F0-FD3A-47AB0033B1FD}"/>
          </ac:spMkLst>
        </pc:spChg>
        <pc:spChg chg="add">
          <ac:chgData name="Festus Elleh" userId="98a4a9df-c185-44d1-b8a9-be31fd73d2bc" providerId="ADAL" clId="{25D3ED68-8F8F-4FA5-9AD8-97D4EB6D1196}" dt="2023-04-09T19:41:24.466" v="372" actId="26606"/>
          <ac:spMkLst>
            <pc:docMk/>
            <pc:sldMk cId="940118980" sldId="815"/>
            <ac:spMk id="20" creationId="{1CD07172-CD61-45EB-BEE3-F644503E5C8A}"/>
          </ac:spMkLst>
        </pc:spChg>
        <pc:spChg chg="add">
          <ac:chgData name="Festus Elleh" userId="98a4a9df-c185-44d1-b8a9-be31fd73d2bc" providerId="ADAL" clId="{25D3ED68-8F8F-4FA5-9AD8-97D4EB6D1196}" dt="2023-04-09T19:41:24.466" v="372" actId="26606"/>
          <ac:spMkLst>
            <pc:docMk/>
            <pc:sldMk cId="940118980" sldId="815"/>
            <ac:spMk id="22" creationId="{1EADA5DB-ED12-413A-AAB5-6A8D1152E6C4}"/>
          </ac:spMkLst>
        </pc:spChg>
        <pc:spChg chg="add">
          <ac:chgData name="Festus Elleh" userId="98a4a9df-c185-44d1-b8a9-be31fd73d2bc" providerId="ADAL" clId="{25D3ED68-8F8F-4FA5-9AD8-97D4EB6D1196}" dt="2023-04-09T19:41:24.466" v="372" actId="26606"/>
          <ac:spMkLst>
            <pc:docMk/>
            <pc:sldMk cId="940118980" sldId="815"/>
            <ac:spMk id="24" creationId="{8BA45E5C-ACB9-49E8-B4DB-5255C2376673}"/>
          </ac:spMkLst>
        </pc:spChg>
        <pc:spChg chg="add">
          <ac:chgData name="Festus Elleh" userId="98a4a9df-c185-44d1-b8a9-be31fd73d2bc" providerId="ADAL" clId="{25D3ED68-8F8F-4FA5-9AD8-97D4EB6D1196}" dt="2023-04-09T19:41:24.466" v="372" actId="26606"/>
          <ac:spMkLst>
            <pc:docMk/>
            <pc:sldMk cId="940118980" sldId="815"/>
            <ac:spMk id="26" creationId="{857E618C-1D7B-4A51-90C1-6106CD8A1AE7}"/>
          </ac:spMkLst>
        </pc:spChg>
        <pc:grpChg chg="add">
          <ac:chgData name="Festus Elleh" userId="98a4a9df-c185-44d1-b8a9-be31fd73d2bc" providerId="ADAL" clId="{25D3ED68-8F8F-4FA5-9AD8-97D4EB6D1196}" dt="2023-04-09T19:41:24.466" v="372" actId="26606"/>
          <ac:grpSpMkLst>
            <pc:docMk/>
            <pc:sldMk cId="940118980" sldId="815"/>
            <ac:grpSpMk id="12" creationId="{749C117F-F390-437B-ADB0-57E87EFF34F5}"/>
          </ac:grpSpMkLst>
        </pc:grpChg>
        <pc:picChg chg="add mod">
          <ac:chgData name="Festus Elleh" userId="98a4a9df-c185-44d1-b8a9-be31fd73d2bc" providerId="ADAL" clId="{25D3ED68-8F8F-4FA5-9AD8-97D4EB6D1196}" dt="2023-04-09T19:41:45.368" v="379" actId="14100"/>
          <ac:picMkLst>
            <pc:docMk/>
            <pc:sldMk cId="940118980" sldId="815"/>
            <ac:picMk id="7" creationId="{7BC66A3B-126B-015B-D1D5-09F6C6AB8946}"/>
          </ac:picMkLst>
        </pc:picChg>
        <pc:cxnChg chg="add">
          <ac:chgData name="Festus Elleh" userId="98a4a9df-c185-44d1-b8a9-be31fd73d2bc" providerId="ADAL" clId="{25D3ED68-8F8F-4FA5-9AD8-97D4EB6D1196}" dt="2023-04-09T19:41:24.466" v="372" actId="26606"/>
          <ac:cxnSpMkLst>
            <pc:docMk/>
            <pc:sldMk cId="940118980" sldId="815"/>
            <ac:cxnSpMk id="18" creationId="{20742BC3-654B-4E41-9A6A-73A42E477639}"/>
          </ac:cxnSpMkLst>
        </pc:cxnChg>
      </pc:sldChg>
      <pc:sldChg chg="addSp delSp modSp new mod setBg">
        <pc:chgData name="Festus Elleh" userId="98a4a9df-c185-44d1-b8a9-be31fd73d2bc" providerId="ADAL" clId="{25D3ED68-8F8F-4FA5-9AD8-97D4EB6D1196}" dt="2023-04-09T19:42:28.396" v="391" actId="14100"/>
        <pc:sldMkLst>
          <pc:docMk/>
          <pc:sldMk cId="2708096240" sldId="816"/>
        </pc:sldMkLst>
        <pc:spChg chg="add mod">
          <ac:chgData name="Festus Elleh" userId="98a4a9df-c185-44d1-b8a9-be31fd73d2bc" providerId="ADAL" clId="{25D3ED68-8F8F-4FA5-9AD8-97D4EB6D1196}" dt="2023-04-09T19:42:14.224" v="384" actId="26606"/>
          <ac:spMkLst>
            <pc:docMk/>
            <pc:sldMk cId="2708096240" sldId="816"/>
            <ac:spMk id="6" creationId="{0438CFB1-26D3-991B-C0F9-77AB132AE889}"/>
          </ac:spMkLst>
        </pc:spChg>
        <pc:spChg chg="add del">
          <ac:chgData name="Festus Elleh" userId="98a4a9df-c185-44d1-b8a9-be31fd73d2bc" providerId="ADAL" clId="{25D3ED68-8F8F-4FA5-9AD8-97D4EB6D1196}" dt="2023-04-09T19:42:07.447" v="381" actId="26606"/>
          <ac:spMkLst>
            <pc:docMk/>
            <pc:sldMk cId="2708096240" sldId="816"/>
            <ac:spMk id="19" creationId="{333F0879-3DA0-4CB8-B35E-A0AD42558191}"/>
          </ac:spMkLst>
        </pc:spChg>
        <pc:spChg chg="add del">
          <ac:chgData name="Festus Elleh" userId="98a4a9df-c185-44d1-b8a9-be31fd73d2bc" providerId="ADAL" clId="{25D3ED68-8F8F-4FA5-9AD8-97D4EB6D1196}" dt="2023-04-09T19:42:07.447" v="381" actId="26606"/>
          <ac:spMkLst>
            <pc:docMk/>
            <pc:sldMk cId="2708096240" sldId="816"/>
            <ac:spMk id="21" creationId="{324D2183-F388-476E-92A9-D6639D698580}"/>
          </ac:spMkLst>
        </pc:spChg>
        <pc:spChg chg="add del">
          <ac:chgData name="Festus Elleh" userId="98a4a9df-c185-44d1-b8a9-be31fd73d2bc" providerId="ADAL" clId="{25D3ED68-8F8F-4FA5-9AD8-97D4EB6D1196}" dt="2023-04-09T19:42:07.447" v="381" actId="26606"/>
          <ac:spMkLst>
            <pc:docMk/>
            <pc:sldMk cId="2708096240" sldId="816"/>
            <ac:spMk id="23" creationId="{243462E7-1698-4B21-BE89-AEFAC7C2FEFA}"/>
          </ac:spMkLst>
        </pc:spChg>
        <pc:spChg chg="add del">
          <ac:chgData name="Festus Elleh" userId="98a4a9df-c185-44d1-b8a9-be31fd73d2bc" providerId="ADAL" clId="{25D3ED68-8F8F-4FA5-9AD8-97D4EB6D1196}" dt="2023-04-09T19:42:07.447" v="381" actId="26606"/>
          <ac:spMkLst>
            <pc:docMk/>
            <pc:sldMk cId="2708096240" sldId="816"/>
            <ac:spMk id="25" creationId="{6C22FCAC-D7EC-4A52-B153-FF761E2235B3}"/>
          </ac:spMkLst>
        </pc:spChg>
        <pc:spChg chg="add del">
          <ac:chgData name="Festus Elleh" userId="98a4a9df-c185-44d1-b8a9-be31fd73d2bc" providerId="ADAL" clId="{25D3ED68-8F8F-4FA5-9AD8-97D4EB6D1196}" dt="2023-04-09T19:42:14.188" v="383" actId="26606"/>
          <ac:spMkLst>
            <pc:docMk/>
            <pc:sldMk cId="2708096240" sldId="816"/>
            <ac:spMk id="30" creationId="{7E61F402-3445-458A-9A2B-D28FD288390C}"/>
          </ac:spMkLst>
        </pc:spChg>
        <pc:spChg chg="add">
          <ac:chgData name="Festus Elleh" userId="98a4a9df-c185-44d1-b8a9-be31fd73d2bc" providerId="ADAL" clId="{25D3ED68-8F8F-4FA5-9AD8-97D4EB6D1196}" dt="2023-04-09T19:42:14.224" v="384" actId="26606"/>
          <ac:spMkLst>
            <pc:docMk/>
            <pc:sldMk cId="2708096240" sldId="816"/>
            <ac:spMk id="37" creationId="{333F0879-3DA0-4CB8-B35E-A0AD42558191}"/>
          </ac:spMkLst>
        </pc:spChg>
        <pc:spChg chg="add">
          <ac:chgData name="Festus Elleh" userId="98a4a9df-c185-44d1-b8a9-be31fd73d2bc" providerId="ADAL" clId="{25D3ED68-8F8F-4FA5-9AD8-97D4EB6D1196}" dt="2023-04-09T19:42:14.224" v="384" actId="26606"/>
          <ac:spMkLst>
            <pc:docMk/>
            <pc:sldMk cId="2708096240" sldId="816"/>
            <ac:spMk id="38" creationId="{324D2183-F388-476E-92A9-D6639D698580}"/>
          </ac:spMkLst>
        </pc:spChg>
        <pc:spChg chg="add">
          <ac:chgData name="Festus Elleh" userId="98a4a9df-c185-44d1-b8a9-be31fd73d2bc" providerId="ADAL" clId="{25D3ED68-8F8F-4FA5-9AD8-97D4EB6D1196}" dt="2023-04-09T19:42:14.224" v="384" actId="26606"/>
          <ac:spMkLst>
            <pc:docMk/>
            <pc:sldMk cId="2708096240" sldId="816"/>
            <ac:spMk id="39" creationId="{243462E7-1698-4B21-BE89-AEFAC7C2FEFA}"/>
          </ac:spMkLst>
        </pc:spChg>
        <pc:spChg chg="add">
          <ac:chgData name="Festus Elleh" userId="98a4a9df-c185-44d1-b8a9-be31fd73d2bc" providerId="ADAL" clId="{25D3ED68-8F8F-4FA5-9AD8-97D4EB6D1196}" dt="2023-04-09T19:42:14.224" v="384" actId="26606"/>
          <ac:spMkLst>
            <pc:docMk/>
            <pc:sldMk cId="2708096240" sldId="816"/>
            <ac:spMk id="40" creationId="{6C22FCAC-D7EC-4A52-B153-FF761E2235B3}"/>
          </ac:spMkLst>
        </pc:spChg>
        <pc:grpChg chg="add del">
          <ac:chgData name="Festus Elleh" userId="98a4a9df-c185-44d1-b8a9-be31fd73d2bc" providerId="ADAL" clId="{25D3ED68-8F8F-4FA5-9AD8-97D4EB6D1196}" dt="2023-04-09T19:42:07.447" v="381" actId="26606"/>
          <ac:grpSpMkLst>
            <pc:docMk/>
            <pc:sldMk cId="2708096240" sldId="816"/>
            <ac:grpSpMk id="11" creationId="{3F6D81C7-B083-478E-82FE-089A8CB72EB8}"/>
          </ac:grpSpMkLst>
        </pc:grpChg>
        <pc:grpChg chg="add del">
          <ac:chgData name="Festus Elleh" userId="98a4a9df-c185-44d1-b8a9-be31fd73d2bc" providerId="ADAL" clId="{25D3ED68-8F8F-4FA5-9AD8-97D4EB6D1196}" dt="2023-04-09T19:42:14.188" v="383" actId="26606"/>
          <ac:grpSpMkLst>
            <pc:docMk/>
            <pc:sldMk cId="2708096240" sldId="816"/>
            <ac:grpSpMk id="28" creationId="{3F6D81C7-B083-478E-82FE-089A8CB72EB8}"/>
          </ac:grpSpMkLst>
        </pc:grpChg>
        <pc:grpChg chg="add del">
          <ac:chgData name="Festus Elleh" userId="98a4a9df-c185-44d1-b8a9-be31fd73d2bc" providerId="ADAL" clId="{25D3ED68-8F8F-4FA5-9AD8-97D4EB6D1196}" dt="2023-04-09T19:42:14.188" v="383" actId="26606"/>
          <ac:grpSpMkLst>
            <pc:docMk/>
            <pc:sldMk cId="2708096240" sldId="816"/>
            <ac:grpSpMk id="31" creationId="{A673C096-95AE-4644-B76C-1DF1B667DC44}"/>
          </ac:grpSpMkLst>
        </pc:grpChg>
        <pc:grpChg chg="add">
          <ac:chgData name="Festus Elleh" userId="98a4a9df-c185-44d1-b8a9-be31fd73d2bc" providerId="ADAL" clId="{25D3ED68-8F8F-4FA5-9AD8-97D4EB6D1196}" dt="2023-04-09T19:42:14.224" v="384" actId="26606"/>
          <ac:grpSpMkLst>
            <pc:docMk/>
            <pc:sldMk cId="2708096240" sldId="816"/>
            <ac:grpSpMk id="35" creationId="{3F6D81C7-B083-478E-82FE-089A8CB72EB8}"/>
          </ac:grpSpMkLst>
        </pc:grpChg>
        <pc:picChg chg="add del mod">
          <ac:chgData name="Festus Elleh" userId="98a4a9df-c185-44d1-b8a9-be31fd73d2bc" providerId="ADAL" clId="{25D3ED68-8F8F-4FA5-9AD8-97D4EB6D1196}" dt="2023-04-09T19:34:17.267" v="188" actId="478"/>
          <ac:picMkLst>
            <pc:docMk/>
            <pc:sldMk cId="2708096240" sldId="816"/>
            <ac:picMk id="3" creationId="{CAE19D39-06C0-6A33-2865-849B0CD98FDC}"/>
          </ac:picMkLst>
        </pc:picChg>
        <pc:picChg chg="add mod ord">
          <ac:chgData name="Festus Elleh" userId="98a4a9df-c185-44d1-b8a9-be31fd73d2bc" providerId="ADAL" clId="{25D3ED68-8F8F-4FA5-9AD8-97D4EB6D1196}" dt="2023-04-09T19:42:28.396" v="391" actId="14100"/>
          <ac:picMkLst>
            <pc:docMk/>
            <pc:sldMk cId="2708096240" sldId="816"/>
            <ac:picMk id="5" creationId="{C75B24B5-49BE-117B-3E38-BBC23E6BEF6C}"/>
          </ac:picMkLst>
        </pc:picChg>
        <pc:cxnChg chg="add del">
          <ac:chgData name="Festus Elleh" userId="98a4a9df-c185-44d1-b8a9-be31fd73d2bc" providerId="ADAL" clId="{25D3ED68-8F8F-4FA5-9AD8-97D4EB6D1196}" dt="2023-04-09T19:42:07.447" v="381" actId="26606"/>
          <ac:cxnSpMkLst>
            <pc:docMk/>
            <pc:sldMk cId="2708096240" sldId="816"/>
            <ac:cxnSpMk id="17" creationId="{F06B54F2-CD11-4359-A7D6-DA7C76C091A6}"/>
          </ac:cxnSpMkLst>
        </pc:cxnChg>
        <pc:cxnChg chg="add del">
          <ac:chgData name="Festus Elleh" userId="98a4a9df-c185-44d1-b8a9-be31fd73d2bc" providerId="ADAL" clId="{25D3ED68-8F8F-4FA5-9AD8-97D4EB6D1196}" dt="2023-04-09T19:42:14.188" v="383" actId="26606"/>
          <ac:cxnSpMkLst>
            <pc:docMk/>
            <pc:sldMk cId="2708096240" sldId="816"/>
            <ac:cxnSpMk id="27" creationId="{2BE880E9-2B86-4CDB-B5B7-308745CDD19D}"/>
          </ac:cxnSpMkLst>
        </pc:cxnChg>
        <pc:cxnChg chg="add del">
          <ac:chgData name="Festus Elleh" userId="98a4a9df-c185-44d1-b8a9-be31fd73d2bc" providerId="ADAL" clId="{25D3ED68-8F8F-4FA5-9AD8-97D4EB6D1196}" dt="2023-04-09T19:42:14.188" v="383" actId="26606"/>
          <ac:cxnSpMkLst>
            <pc:docMk/>
            <pc:sldMk cId="2708096240" sldId="816"/>
            <ac:cxnSpMk id="29" creationId="{F06B54F2-CD11-4359-A7D6-DA7C76C091A6}"/>
          </ac:cxnSpMkLst>
        </pc:cxnChg>
        <pc:cxnChg chg="add">
          <ac:chgData name="Festus Elleh" userId="98a4a9df-c185-44d1-b8a9-be31fd73d2bc" providerId="ADAL" clId="{25D3ED68-8F8F-4FA5-9AD8-97D4EB6D1196}" dt="2023-04-09T19:42:14.224" v="384" actId="26606"/>
          <ac:cxnSpMkLst>
            <pc:docMk/>
            <pc:sldMk cId="2708096240" sldId="816"/>
            <ac:cxnSpMk id="36" creationId="{F06B54F2-CD11-4359-A7D6-DA7C76C091A6}"/>
          </ac:cxnSpMkLst>
        </pc:cxnChg>
      </pc:sldChg>
      <pc:sldChg chg="addSp modSp new mod">
        <pc:chgData name="Festus Elleh" userId="98a4a9df-c185-44d1-b8a9-be31fd73d2bc" providerId="ADAL" clId="{25D3ED68-8F8F-4FA5-9AD8-97D4EB6D1196}" dt="2023-04-09T19:54:10.342" v="399" actId="14100"/>
        <pc:sldMkLst>
          <pc:docMk/>
          <pc:sldMk cId="2021752189" sldId="817"/>
        </pc:sldMkLst>
        <pc:spChg chg="add mod">
          <ac:chgData name="Festus Elleh" userId="98a4a9df-c185-44d1-b8a9-be31fd73d2bc" providerId="ADAL" clId="{25D3ED68-8F8F-4FA5-9AD8-97D4EB6D1196}" dt="2023-04-09T19:54:10.342" v="399" actId="14100"/>
          <ac:spMkLst>
            <pc:docMk/>
            <pc:sldMk cId="2021752189" sldId="817"/>
            <ac:spMk id="3" creationId="{CA6B86FF-AEFB-31A5-8A59-325FFE0E7E55}"/>
          </ac:spMkLst>
        </pc:spChg>
      </pc:sldChg>
      <pc:sldChg chg="addSp modSp new mod setBg">
        <pc:chgData name="Festus Elleh" userId="98a4a9df-c185-44d1-b8a9-be31fd73d2bc" providerId="ADAL" clId="{25D3ED68-8F8F-4FA5-9AD8-97D4EB6D1196}" dt="2023-05-14T19:55:04.296" v="493" actId="27614"/>
        <pc:sldMkLst>
          <pc:docMk/>
          <pc:sldMk cId="3384707834" sldId="818"/>
        </pc:sldMkLst>
        <pc:spChg chg="add">
          <ac:chgData name="Festus Elleh" userId="98a4a9df-c185-44d1-b8a9-be31fd73d2bc" providerId="ADAL" clId="{25D3ED68-8F8F-4FA5-9AD8-97D4EB6D1196}" dt="2023-05-14T19:55:00.098" v="492" actId="26606"/>
          <ac:spMkLst>
            <pc:docMk/>
            <pc:sldMk cId="3384707834" sldId="818"/>
            <ac:spMk id="8" creationId="{F3060C83-F051-4F0E-ABAD-AA0DFC48B218}"/>
          </ac:spMkLst>
        </pc:spChg>
        <pc:spChg chg="add">
          <ac:chgData name="Festus Elleh" userId="98a4a9df-c185-44d1-b8a9-be31fd73d2bc" providerId="ADAL" clId="{25D3ED68-8F8F-4FA5-9AD8-97D4EB6D1196}" dt="2023-05-14T19:55:00.098" v="492" actId="26606"/>
          <ac:spMkLst>
            <pc:docMk/>
            <pc:sldMk cId="3384707834" sldId="818"/>
            <ac:spMk id="10" creationId="{83C98ABE-055B-441F-B07E-44F97F083C39}"/>
          </ac:spMkLst>
        </pc:spChg>
        <pc:spChg chg="add">
          <ac:chgData name="Festus Elleh" userId="98a4a9df-c185-44d1-b8a9-be31fd73d2bc" providerId="ADAL" clId="{25D3ED68-8F8F-4FA5-9AD8-97D4EB6D1196}" dt="2023-05-14T19:55:00.098" v="492" actId="26606"/>
          <ac:spMkLst>
            <pc:docMk/>
            <pc:sldMk cId="3384707834" sldId="818"/>
            <ac:spMk id="12" creationId="{29FDB030-9B49-4CED-8CCD-4D99382388AC}"/>
          </ac:spMkLst>
        </pc:spChg>
        <pc:spChg chg="add">
          <ac:chgData name="Festus Elleh" userId="98a4a9df-c185-44d1-b8a9-be31fd73d2bc" providerId="ADAL" clId="{25D3ED68-8F8F-4FA5-9AD8-97D4EB6D1196}" dt="2023-05-14T19:55:00.098" v="492" actId="26606"/>
          <ac:spMkLst>
            <pc:docMk/>
            <pc:sldMk cId="3384707834" sldId="818"/>
            <ac:spMk id="14" creationId="{3783CA14-24A1-485C-8B30-D6A5D87987AD}"/>
          </ac:spMkLst>
        </pc:spChg>
        <pc:spChg chg="add">
          <ac:chgData name="Festus Elleh" userId="98a4a9df-c185-44d1-b8a9-be31fd73d2bc" providerId="ADAL" clId="{25D3ED68-8F8F-4FA5-9AD8-97D4EB6D1196}" dt="2023-05-14T19:55:00.098" v="492" actId="26606"/>
          <ac:spMkLst>
            <pc:docMk/>
            <pc:sldMk cId="3384707834" sldId="818"/>
            <ac:spMk id="16" creationId="{9A97C86A-04D6-40F7-AE84-31AB43E6A846}"/>
          </ac:spMkLst>
        </pc:spChg>
        <pc:spChg chg="add">
          <ac:chgData name="Festus Elleh" userId="98a4a9df-c185-44d1-b8a9-be31fd73d2bc" providerId="ADAL" clId="{25D3ED68-8F8F-4FA5-9AD8-97D4EB6D1196}" dt="2023-05-14T19:55:00.098" v="492" actId="26606"/>
          <ac:spMkLst>
            <pc:docMk/>
            <pc:sldMk cId="3384707834" sldId="818"/>
            <ac:spMk id="18" creationId="{FF9F2414-84E8-453E-B1F3-389FDE8192D9}"/>
          </ac:spMkLst>
        </pc:spChg>
        <pc:spChg chg="add">
          <ac:chgData name="Festus Elleh" userId="98a4a9df-c185-44d1-b8a9-be31fd73d2bc" providerId="ADAL" clId="{25D3ED68-8F8F-4FA5-9AD8-97D4EB6D1196}" dt="2023-05-14T19:55:00.098" v="492" actId="26606"/>
          <ac:spMkLst>
            <pc:docMk/>
            <pc:sldMk cId="3384707834" sldId="818"/>
            <ac:spMk id="20" creationId="{3ECA69A1-7536-43AC-85EF-C7106179F5ED}"/>
          </ac:spMkLst>
        </pc:spChg>
        <pc:picChg chg="add mod">
          <ac:chgData name="Festus Elleh" userId="98a4a9df-c185-44d1-b8a9-be31fd73d2bc" providerId="ADAL" clId="{25D3ED68-8F8F-4FA5-9AD8-97D4EB6D1196}" dt="2023-05-14T19:55:04.296" v="493" actId="27614"/>
          <ac:picMkLst>
            <pc:docMk/>
            <pc:sldMk cId="3384707834" sldId="818"/>
            <ac:picMk id="3" creationId="{5DD82EB4-17F0-BAD2-4AE8-8CE62F8C9977}"/>
          </ac:picMkLst>
        </pc:picChg>
      </pc:sldChg>
      <pc:sldChg chg="add del">
        <pc:chgData name="Festus Elleh" userId="98a4a9df-c185-44d1-b8a9-be31fd73d2bc" providerId="ADAL" clId="{25D3ED68-8F8F-4FA5-9AD8-97D4EB6D1196}" dt="2023-05-14T19:59:13.532" v="504"/>
        <pc:sldMkLst>
          <pc:docMk/>
          <pc:sldMk cId="53040581" sldId="819"/>
        </pc:sldMkLst>
      </pc:sldChg>
      <pc:sldChg chg="addSp modSp new del mod">
        <pc:chgData name="Festus Elleh" userId="98a4a9df-c185-44d1-b8a9-be31fd73d2bc" providerId="ADAL" clId="{25D3ED68-8F8F-4FA5-9AD8-97D4EB6D1196}" dt="2023-05-14T19:58:55.217" v="502" actId="2696"/>
        <pc:sldMkLst>
          <pc:docMk/>
          <pc:sldMk cId="57403071" sldId="819"/>
        </pc:sldMkLst>
        <pc:picChg chg="add mod">
          <ac:chgData name="Festus Elleh" userId="98a4a9df-c185-44d1-b8a9-be31fd73d2bc" providerId="ADAL" clId="{25D3ED68-8F8F-4FA5-9AD8-97D4EB6D1196}" dt="2023-05-14T19:58:50.246" v="501" actId="14100"/>
          <ac:picMkLst>
            <pc:docMk/>
            <pc:sldMk cId="57403071" sldId="819"/>
            <ac:picMk id="3" creationId="{7034F3F5-1E98-9B80-E87E-0CDD2D410824}"/>
          </ac:picMkLst>
        </pc:picChg>
      </pc:sldChg>
      <pc:sldChg chg="add">
        <pc:chgData name="Festus Elleh" userId="98a4a9df-c185-44d1-b8a9-be31fd73d2bc" providerId="ADAL" clId="{25D3ED68-8F8F-4FA5-9AD8-97D4EB6D1196}" dt="2023-05-14T19:59:13.642" v="505"/>
        <pc:sldMkLst>
          <pc:docMk/>
          <pc:sldMk cId="75679670" sldId="819"/>
        </pc:sldMkLst>
      </pc:sldChg>
    </pc:docChg>
  </pc:docChgLst>
  <pc:docChgLst>
    <pc:chgData name="Festus Elleh" userId="98a4a9df-c185-44d1-b8a9-be31fd73d2bc" providerId="ADAL" clId="{2947ADA7-4213-4F3B-BF8A-DB2B0F616A73}"/>
    <pc:docChg chg="undo custSel modSld">
      <pc:chgData name="Festus Elleh" userId="98a4a9df-c185-44d1-b8a9-be31fd73d2bc" providerId="ADAL" clId="{2947ADA7-4213-4F3B-BF8A-DB2B0F616A73}" dt="2023-03-12T23:50:30.968" v="228" actId="1076"/>
      <pc:docMkLst>
        <pc:docMk/>
      </pc:docMkLst>
      <pc:sldChg chg="modSp mod">
        <pc:chgData name="Festus Elleh" userId="98a4a9df-c185-44d1-b8a9-be31fd73d2bc" providerId="ADAL" clId="{2947ADA7-4213-4F3B-BF8A-DB2B0F616A73}" dt="2023-03-03T00:00:51.234" v="221" actId="20577"/>
        <pc:sldMkLst>
          <pc:docMk/>
          <pc:sldMk cId="1760888558" sldId="588"/>
        </pc:sldMkLst>
        <pc:spChg chg="mod">
          <ac:chgData name="Festus Elleh" userId="98a4a9df-c185-44d1-b8a9-be31fd73d2bc" providerId="ADAL" clId="{2947ADA7-4213-4F3B-BF8A-DB2B0F616A73}" dt="2023-03-03T00:00:51.234" v="221" actId="20577"/>
          <ac:spMkLst>
            <pc:docMk/>
            <pc:sldMk cId="1760888558" sldId="588"/>
            <ac:spMk id="4" creationId="{9C62C5C1-F129-41CD-8DF5-D34F49F580B6}"/>
          </ac:spMkLst>
        </pc:spChg>
      </pc:sldChg>
      <pc:sldChg chg="modSp mod">
        <pc:chgData name="Festus Elleh" userId="98a4a9df-c185-44d1-b8a9-be31fd73d2bc" providerId="ADAL" clId="{2947ADA7-4213-4F3B-BF8A-DB2B0F616A73}" dt="2023-03-12T23:50:30.968" v="228" actId="1076"/>
        <pc:sldMkLst>
          <pc:docMk/>
          <pc:sldMk cId="2379726404" sldId="753"/>
        </pc:sldMkLst>
        <pc:spChg chg="mod">
          <ac:chgData name="Festus Elleh" userId="98a4a9df-c185-44d1-b8a9-be31fd73d2bc" providerId="ADAL" clId="{2947ADA7-4213-4F3B-BF8A-DB2B0F616A73}" dt="2023-03-12T23:50:30.968" v="228" actId="1076"/>
          <ac:spMkLst>
            <pc:docMk/>
            <pc:sldMk cId="2379726404" sldId="753"/>
            <ac:spMk id="5" creationId="{26EAE1E4-2E3C-4587-805C-81BE916EE998}"/>
          </ac:spMkLst>
        </pc:spChg>
      </pc:sldChg>
      <pc:sldChg chg="modSp mod">
        <pc:chgData name="Festus Elleh" userId="98a4a9df-c185-44d1-b8a9-be31fd73d2bc" providerId="ADAL" clId="{2947ADA7-4213-4F3B-BF8A-DB2B0F616A73}" dt="2023-02-26T21:15:13.204" v="160" actId="113"/>
        <pc:sldMkLst>
          <pc:docMk/>
          <pc:sldMk cId="245991040" sldId="797"/>
        </pc:sldMkLst>
        <pc:spChg chg="mod">
          <ac:chgData name="Festus Elleh" userId="98a4a9df-c185-44d1-b8a9-be31fd73d2bc" providerId="ADAL" clId="{2947ADA7-4213-4F3B-BF8A-DB2B0F616A73}" dt="2023-02-26T21:15:13.204" v="160" actId="113"/>
          <ac:spMkLst>
            <pc:docMk/>
            <pc:sldMk cId="245991040" sldId="797"/>
            <ac:spMk id="3" creationId="{E76C00C7-7DE0-4046-BD7F-F70252A505F0}"/>
          </ac:spMkLst>
        </pc:spChg>
      </pc:sldChg>
      <pc:sldChg chg="modSp mod">
        <pc:chgData name="Festus Elleh" userId="98a4a9df-c185-44d1-b8a9-be31fd73d2bc" providerId="ADAL" clId="{2947ADA7-4213-4F3B-BF8A-DB2B0F616A73}" dt="2023-02-27T15:51:38.378" v="202" actId="20577"/>
        <pc:sldMkLst>
          <pc:docMk/>
          <pc:sldMk cId="2102407229" sldId="801"/>
        </pc:sldMkLst>
        <pc:spChg chg="mod">
          <ac:chgData name="Festus Elleh" userId="98a4a9df-c185-44d1-b8a9-be31fd73d2bc" providerId="ADAL" clId="{2947ADA7-4213-4F3B-BF8A-DB2B0F616A73}" dt="2023-02-27T15:51:38.378" v="202" actId="20577"/>
          <ac:spMkLst>
            <pc:docMk/>
            <pc:sldMk cId="2102407229" sldId="801"/>
            <ac:spMk id="3" creationId="{0657C73B-AD23-4A6A-8F88-A50B712C43C7}"/>
          </ac:spMkLst>
        </pc:spChg>
      </pc:sldChg>
      <pc:sldChg chg="modSp mod">
        <pc:chgData name="Festus Elleh" userId="98a4a9df-c185-44d1-b8a9-be31fd73d2bc" providerId="ADAL" clId="{2947ADA7-4213-4F3B-BF8A-DB2B0F616A73}" dt="2023-03-06T20:11:44.858" v="223" actId="14100"/>
        <pc:sldMkLst>
          <pc:docMk/>
          <pc:sldMk cId="2464114747" sldId="802"/>
        </pc:sldMkLst>
        <pc:spChg chg="mod">
          <ac:chgData name="Festus Elleh" userId="98a4a9df-c185-44d1-b8a9-be31fd73d2bc" providerId="ADAL" clId="{2947ADA7-4213-4F3B-BF8A-DB2B0F616A73}" dt="2023-03-06T20:11:44.858" v="223" actId="14100"/>
          <ac:spMkLst>
            <pc:docMk/>
            <pc:sldMk cId="2464114747" sldId="802"/>
            <ac:spMk id="7" creationId="{15738A91-A489-4AB6-A186-0F464EBCED5C}"/>
          </ac:spMkLst>
        </pc:spChg>
        <pc:spChg chg="mod">
          <ac:chgData name="Festus Elleh" userId="98a4a9df-c185-44d1-b8a9-be31fd73d2bc" providerId="ADAL" clId="{2947ADA7-4213-4F3B-BF8A-DB2B0F616A73}" dt="2023-02-26T21:48:14.864" v="170" actId="20577"/>
          <ac:spMkLst>
            <pc:docMk/>
            <pc:sldMk cId="2464114747" sldId="802"/>
            <ac:spMk id="11" creationId="{CF6FC9B4-5A70-4122-88CB-3F600B06C9FC}"/>
          </ac:spMkLst>
        </pc:spChg>
      </pc:sldChg>
      <pc:sldChg chg="modSp mod">
        <pc:chgData name="Festus Elleh" userId="98a4a9df-c185-44d1-b8a9-be31fd73d2bc" providerId="ADAL" clId="{2947ADA7-4213-4F3B-BF8A-DB2B0F616A73}" dt="2023-03-12T23:48:59.832" v="225" actId="1076"/>
        <pc:sldMkLst>
          <pc:docMk/>
          <pc:sldMk cId="887215156" sldId="805"/>
        </pc:sldMkLst>
        <pc:spChg chg="mod">
          <ac:chgData name="Festus Elleh" userId="98a4a9df-c185-44d1-b8a9-be31fd73d2bc" providerId="ADAL" clId="{2947ADA7-4213-4F3B-BF8A-DB2B0F616A73}" dt="2023-03-12T23:48:59.832" v="225" actId="1076"/>
          <ac:spMkLst>
            <pc:docMk/>
            <pc:sldMk cId="887215156" sldId="805"/>
            <ac:spMk id="8" creationId="{BA00A0E1-6962-4F61-874B-6CF0F180EA47}"/>
          </ac:spMkLst>
        </pc:spChg>
      </pc:sldChg>
      <pc:sldChg chg="modSp mod">
        <pc:chgData name="Festus Elleh" userId="98a4a9df-c185-44d1-b8a9-be31fd73d2bc" providerId="ADAL" clId="{2947ADA7-4213-4F3B-BF8A-DB2B0F616A73}" dt="2023-02-16T19:21:55.920" v="114" actId="1076"/>
        <pc:sldMkLst>
          <pc:docMk/>
          <pc:sldMk cId="12943288" sldId="813"/>
        </pc:sldMkLst>
        <pc:spChg chg="mod">
          <ac:chgData name="Festus Elleh" userId="98a4a9df-c185-44d1-b8a9-be31fd73d2bc" providerId="ADAL" clId="{2947ADA7-4213-4F3B-BF8A-DB2B0F616A73}" dt="2023-02-16T19:21:55.920" v="114" actId="1076"/>
          <ac:spMkLst>
            <pc:docMk/>
            <pc:sldMk cId="12943288" sldId="813"/>
            <ac:spMk id="4" creationId="{3A059261-B6BB-47DC-B176-8C7F28EB33D1}"/>
          </ac:spMkLst>
        </pc:spChg>
      </pc:sldChg>
      <pc:sldChg chg="modSp mod">
        <pc:chgData name="Festus Elleh" userId="98a4a9df-c185-44d1-b8a9-be31fd73d2bc" providerId="ADAL" clId="{2947ADA7-4213-4F3B-BF8A-DB2B0F616A73}" dt="2023-02-16T19:21:37.015" v="113" actId="14100"/>
        <pc:sldMkLst>
          <pc:docMk/>
          <pc:sldMk cId="2436856388" sldId="814"/>
        </pc:sldMkLst>
        <pc:spChg chg="mod">
          <ac:chgData name="Festus Elleh" userId="98a4a9df-c185-44d1-b8a9-be31fd73d2bc" providerId="ADAL" clId="{2947ADA7-4213-4F3B-BF8A-DB2B0F616A73}" dt="2023-02-16T19:21:37.015" v="113" actId="14100"/>
          <ac:spMkLst>
            <pc:docMk/>
            <pc:sldMk cId="2436856388" sldId="814"/>
            <ac:spMk id="2" creationId="{376CB8BA-A448-4347-AE4F-381A40B23BF3}"/>
          </ac:spMkLst>
        </pc:spChg>
      </pc:sldChg>
    </pc:docChg>
  </pc:docChgLst>
  <pc:docChgLst>
    <pc:chgData name="Festus Elleh" userId="98a4a9df-c185-44d1-b8a9-be31fd73d2bc" providerId="ADAL" clId="{DD1A1757-F4E9-47C6-B0F2-6CEC250B9808}"/>
    <pc:docChg chg="undo custSel addSld modSld">
      <pc:chgData name="Festus Elleh" userId="98a4a9df-c185-44d1-b8a9-be31fd73d2bc" providerId="ADAL" clId="{DD1A1757-F4E9-47C6-B0F2-6CEC250B9808}" dt="2023-06-14T20:06:57.566" v="64" actId="6549"/>
      <pc:docMkLst>
        <pc:docMk/>
      </pc:docMkLst>
      <pc:sldChg chg="addSp delSp modSp new mod">
        <pc:chgData name="Festus Elleh" userId="98a4a9df-c185-44d1-b8a9-be31fd73d2bc" providerId="ADAL" clId="{DD1A1757-F4E9-47C6-B0F2-6CEC250B9808}" dt="2023-06-14T20:06:57.566" v="64" actId="6549"/>
        <pc:sldMkLst>
          <pc:docMk/>
          <pc:sldMk cId="2540822580" sldId="820"/>
        </pc:sldMkLst>
        <pc:spChg chg="add del mod">
          <ac:chgData name="Festus Elleh" userId="98a4a9df-c185-44d1-b8a9-be31fd73d2bc" providerId="ADAL" clId="{DD1A1757-F4E9-47C6-B0F2-6CEC250B9808}" dt="2023-06-14T20:06:36.811" v="60" actId="255"/>
          <ac:spMkLst>
            <pc:docMk/>
            <pc:sldMk cId="2540822580" sldId="820"/>
            <ac:spMk id="3" creationId="{3EEFFF23-3115-B726-CFA9-82086AE7D9A4}"/>
          </ac:spMkLst>
        </pc:spChg>
        <pc:spChg chg="add mod">
          <ac:chgData name="Festus Elleh" userId="98a4a9df-c185-44d1-b8a9-be31fd73d2bc" providerId="ADAL" clId="{DD1A1757-F4E9-47C6-B0F2-6CEC250B9808}" dt="2023-06-14T20:06:57.566" v="64" actId="6549"/>
          <ac:spMkLst>
            <pc:docMk/>
            <pc:sldMk cId="2540822580" sldId="820"/>
            <ac:spMk id="7" creationId="{E1DB4854-BDB0-5BAC-5787-E94EC9F884C5}"/>
          </ac:spMkLst>
        </pc:spChg>
        <pc:picChg chg="add mod">
          <ac:chgData name="Festus Elleh" userId="98a4a9df-c185-44d1-b8a9-be31fd73d2bc" providerId="ADAL" clId="{DD1A1757-F4E9-47C6-B0F2-6CEC250B9808}" dt="2023-06-14T20:04:32.774" v="39" actId="14100"/>
          <ac:picMkLst>
            <pc:docMk/>
            <pc:sldMk cId="2540822580" sldId="820"/>
            <ac:picMk id="5" creationId="{C5A055B9-9268-2AAA-6FEC-E63ECF2F9C17}"/>
          </ac:picMkLst>
        </pc:picChg>
      </pc:sldChg>
    </pc:docChg>
  </pc:docChgLst>
  <pc:docChgLst>
    <pc:chgData name="Festus Elleh" userId="98a4a9df-c185-44d1-b8a9-be31fd73d2bc" providerId="ADAL" clId="{0D0F2C76-0389-4C9B-BFA4-6566D60D5905}"/>
    <pc:docChg chg="custSel addSld delSld modSld">
      <pc:chgData name="Festus Elleh" userId="98a4a9df-c185-44d1-b8a9-be31fd73d2bc" providerId="ADAL" clId="{0D0F2C76-0389-4C9B-BFA4-6566D60D5905}" dt="2023-08-13T20:19:35.845" v="99" actId="20577"/>
      <pc:docMkLst>
        <pc:docMk/>
      </pc:docMkLst>
      <pc:sldChg chg="modSp mod">
        <pc:chgData name="Festus Elleh" userId="98a4a9df-c185-44d1-b8a9-be31fd73d2bc" providerId="ADAL" clId="{0D0F2C76-0389-4C9B-BFA4-6566D60D5905}" dt="2023-08-13T19:53:53.845" v="93" actId="207"/>
        <pc:sldMkLst>
          <pc:docMk/>
          <pc:sldMk cId="2148340020" sldId="679"/>
        </pc:sldMkLst>
        <pc:spChg chg="mod">
          <ac:chgData name="Festus Elleh" userId="98a4a9df-c185-44d1-b8a9-be31fd73d2bc" providerId="ADAL" clId="{0D0F2C76-0389-4C9B-BFA4-6566D60D5905}" dt="2023-08-13T19:53:53.845" v="93" actId="207"/>
          <ac:spMkLst>
            <pc:docMk/>
            <pc:sldMk cId="2148340020" sldId="679"/>
            <ac:spMk id="5" creationId="{9BC38866-E45F-4743-B8E2-70896D4EBBCB}"/>
          </ac:spMkLst>
        </pc:spChg>
      </pc:sldChg>
      <pc:sldChg chg="modSp mod">
        <pc:chgData name="Festus Elleh" userId="98a4a9df-c185-44d1-b8a9-be31fd73d2bc" providerId="ADAL" clId="{0D0F2C76-0389-4C9B-BFA4-6566D60D5905}" dt="2023-08-13T20:17:22.792" v="98" actId="1076"/>
        <pc:sldMkLst>
          <pc:docMk/>
          <pc:sldMk cId="1078858682" sldId="688"/>
        </pc:sldMkLst>
        <pc:spChg chg="mod">
          <ac:chgData name="Festus Elleh" userId="98a4a9df-c185-44d1-b8a9-be31fd73d2bc" providerId="ADAL" clId="{0D0F2C76-0389-4C9B-BFA4-6566D60D5905}" dt="2023-08-13T20:17:22.792" v="98" actId="1076"/>
          <ac:spMkLst>
            <pc:docMk/>
            <pc:sldMk cId="1078858682" sldId="688"/>
            <ac:spMk id="11" creationId="{8CFFF0E9-A496-44C9-B4E1-C9133FFA28E5}"/>
          </ac:spMkLst>
        </pc:spChg>
      </pc:sldChg>
      <pc:sldChg chg="modSp mod">
        <pc:chgData name="Festus Elleh" userId="98a4a9df-c185-44d1-b8a9-be31fd73d2bc" providerId="ADAL" clId="{0D0F2C76-0389-4C9B-BFA4-6566D60D5905}" dt="2023-08-13T20:19:35.845" v="99" actId="20577"/>
        <pc:sldMkLst>
          <pc:docMk/>
          <pc:sldMk cId="2207673311" sldId="695"/>
        </pc:sldMkLst>
        <pc:spChg chg="mod">
          <ac:chgData name="Festus Elleh" userId="98a4a9df-c185-44d1-b8a9-be31fd73d2bc" providerId="ADAL" clId="{0D0F2C76-0389-4C9B-BFA4-6566D60D5905}" dt="2023-08-13T20:19:35.845" v="99" actId="20577"/>
          <ac:spMkLst>
            <pc:docMk/>
            <pc:sldMk cId="2207673311" sldId="695"/>
            <ac:spMk id="10" creationId="{AEE8BAA0-4104-432A-9EA3-98D4C3FE08EF}"/>
          </ac:spMkLst>
        </pc:spChg>
      </pc:sldChg>
      <pc:sldChg chg="addSp modSp mod">
        <pc:chgData name="Festus Elleh" userId="98a4a9df-c185-44d1-b8a9-be31fd73d2bc" providerId="ADAL" clId="{0D0F2C76-0389-4C9B-BFA4-6566D60D5905}" dt="2023-08-13T19:46:30.206" v="91" actId="14100"/>
        <pc:sldMkLst>
          <pc:docMk/>
          <pc:sldMk cId="2117049750" sldId="697"/>
        </pc:sldMkLst>
        <pc:spChg chg="add mod">
          <ac:chgData name="Festus Elleh" userId="98a4a9df-c185-44d1-b8a9-be31fd73d2bc" providerId="ADAL" clId="{0D0F2C76-0389-4C9B-BFA4-6566D60D5905}" dt="2023-08-13T19:46:30.206" v="91" actId="14100"/>
          <ac:spMkLst>
            <pc:docMk/>
            <pc:sldMk cId="2117049750" sldId="697"/>
            <ac:spMk id="5" creationId="{ADC17137-E730-290B-264E-B016F6A82472}"/>
          </ac:spMkLst>
        </pc:spChg>
      </pc:sldChg>
      <pc:sldChg chg="modSp mod">
        <pc:chgData name="Festus Elleh" userId="98a4a9df-c185-44d1-b8a9-be31fd73d2bc" providerId="ADAL" clId="{0D0F2C76-0389-4C9B-BFA4-6566D60D5905}" dt="2023-08-13T19:38:23.239" v="40" actId="14100"/>
        <pc:sldMkLst>
          <pc:docMk/>
          <pc:sldMk cId="3384707834" sldId="818"/>
        </pc:sldMkLst>
        <pc:picChg chg="mod">
          <ac:chgData name="Festus Elleh" userId="98a4a9df-c185-44d1-b8a9-be31fd73d2bc" providerId="ADAL" clId="{0D0F2C76-0389-4C9B-BFA4-6566D60D5905}" dt="2023-08-13T19:38:23.239" v="40" actId="14100"/>
          <ac:picMkLst>
            <pc:docMk/>
            <pc:sldMk cId="3384707834" sldId="818"/>
            <ac:picMk id="3" creationId="{5DD82EB4-17F0-BAD2-4AE8-8CE62F8C9977}"/>
          </ac:picMkLst>
        </pc:picChg>
      </pc:sldChg>
      <pc:sldChg chg="modSp mod">
        <pc:chgData name="Festus Elleh" userId="98a4a9df-c185-44d1-b8a9-be31fd73d2bc" providerId="ADAL" clId="{0D0F2C76-0389-4C9B-BFA4-6566D60D5905}" dt="2023-08-13T19:54:19.546" v="97" actId="1076"/>
        <pc:sldMkLst>
          <pc:docMk/>
          <pc:sldMk cId="75679670" sldId="819"/>
        </pc:sldMkLst>
        <pc:picChg chg="mod">
          <ac:chgData name="Festus Elleh" userId="98a4a9df-c185-44d1-b8a9-be31fd73d2bc" providerId="ADAL" clId="{0D0F2C76-0389-4C9B-BFA4-6566D60D5905}" dt="2023-08-13T19:54:19.546" v="97" actId="1076"/>
          <ac:picMkLst>
            <pc:docMk/>
            <pc:sldMk cId="75679670" sldId="819"/>
            <ac:picMk id="3" creationId="{7034F3F5-1E98-9B80-E87E-0CDD2D410824}"/>
          </ac:picMkLst>
        </pc:picChg>
      </pc:sldChg>
      <pc:sldChg chg="add del">
        <pc:chgData name="Festus Elleh" userId="98a4a9df-c185-44d1-b8a9-be31fd73d2bc" providerId="ADAL" clId="{0D0F2C76-0389-4C9B-BFA4-6566D60D5905}" dt="2023-08-09T20:06:39.042" v="2"/>
        <pc:sldMkLst>
          <pc:docMk/>
          <pc:sldMk cId="1393302622" sldId="828"/>
        </pc:sldMkLst>
      </pc:sldChg>
      <pc:sldChg chg="add del">
        <pc:chgData name="Festus Elleh" userId="98a4a9df-c185-44d1-b8a9-be31fd73d2bc" providerId="ADAL" clId="{0D0F2C76-0389-4C9B-BFA4-6566D60D5905}" dt="2023-08-09T20:06:39.042" v="2"/>
        <pc:sldMkLst>
          <pc:docMk/>
          <pc:sldMk cId="2952199868" sldId="831"/>
        </pc:sldMkLst>
      </pc:sldChg>
      <pc:sldChg chg="add del">
        <pc:chgData name="Festus Elleh" userId="98a4a9df-c185-44d1-b8a9-be31fd73d2bc" providerId="ADAL" clId="{0D0F2C76-0389-4C9B-BFA4-6566D60D5905}" dt="2023-08-09T20:06:39.042" v="2"/>
        <pc:sldMkLst>
          <pc:docMk/>
          <pc:sldMk cId="1526731148" sldId="832"/>
        </pc:sldMkLst>
      </pc:sldChg>
      <pc:sldChg chg="addSp modSp new mod">
        <pc:chgData name="Festus Elleh" userId="98a4a9df-c185-44d1-b8a9-be31fd73d2bc" providerId="ADAL" clId="{0D0F2C76-0389-4C9B-BFA4-6566D60D5905}" dt="2023-08-10T23:42:51.031" v="35" actId="20577"/>
        <pc:sldMkLst>
          <pc:docMk/>
          <pc:sldMk cId="2636898489" sldId="833"/>
        </pc:sldMkLst>
        <pc:spChg chg="add mod">
          <ac:chgData name="Festus Elleh" userId="98a4a9df-c185-44d1-b8a9-be31fd73d2bc" providerId="ADAL" clId="{0D0F2C76-0389-4C9B-BFA4-6566D60D5905}" dt="2023-08-10T23:42:51.031" v="35" actId="20577"/>
          <ac:spMkLst>
            <pc:docMk/>
            <pc:sldMk cId="2636898489" sldId="833"/>
            <ac:spMk id="3" creationId="{FD02BCD6-AC45-5877-1A23-5611BB940E98}"/>
          </ac:spMkLst>
        </pc:spChg>
      </pc:sldChg>
    </pc:docChg>
  </pc:docChgLst>
  <pc:docChgLst>
    <pc:chgData name="Festus Elleh" userId="98a4a9df-c185-44d1-b8a9-be31fd73d2bc" providerId="ADAL" clId="{99880640-ECAF-431E-9911-D407C7D6A16B}"/>
    <pc:docChg chg="undo redo custSel addSld delSld modSld sldOrd">
      <pc:chgData name="Festus Elleh" userId="98a4a9df-c185-44d1-b8a9-be31fd73d2bc" providerId="ADAL" clId="{99880640-ECAF-431E-9911-D407C7D6A16B}" dt="2022-09-20T21:28:29.525" v="6677" actId="20577"/>
      <pc:docMkLst>
        <pc:docMk/>
      </pc:docMkLst>
      <pc:sldChg chg="modSp add del mod">
        <pc:chgData name="Festus Elleh" userId="98a4a9df-c185-44d1-b8a9-be31fd73d2bc" providerId="ADAL" clId="{99880640-ECAF-431E-9911-D407C7D6A16B}" dt="2022-08-14T17:36:22.491" v="5678" actId="20577"/>
        <pc:sldMkLst>
          <pc:docMk/>
          <pc:sldMk cId="3307838266" sldId="281"/>
        </pc:sldMkLst>
        <pc:spChg chg="mod">
          <ac:chgData name="Festus Elleh" userId="98a4a9df-c185-44d1-b8a9-be31fd73d2bc" providerId="ADAL" clId="{99880640-ECAF-431E-9911-D407C7D6A16B}" dt="2022-08-14T17:36:22.491" v="5678" actId="20577"/>
          <ac:spMkLst>
            <pc:docMk/>
            <pc:sldMk cId="3307838266" sldId="281"/>
            <ac:spMk id="2" creationId="{00000000-0000-0000-0000-000000000000}"/>
          </ac:spMkLst>
        </pc:spChg>
      </pc:sldChg>
      <pc:sldChg chg="ord">
        <pc:chgData name="Festus Elleh" userId="98a4a9df-c185-44d1-b8a9-be31fd73d2bc" providerId="ADAL" clId="{99880640-ECAF-431E-9911-D407C7D6A16B}" dt="2022-03-20T18:37:36.086" v="1881"/>
        <pc:sldMkLst>
          <pc:docMk/>
          <pc:sldMk cId="3993729701" sldId="587"/>
        </pc:sldMkLst>
      </pc:sldChg>
      <pc:sldChg chg="modSp mod">
        <pc:chgData name="Festus Elleh" userId="98a4a9df-c185-44d1-b8a9-be31fd73d2bc" providerId="ADAL" clId="{99880640-ECAF-431E-9911-D407C7D6A16B}" dt="2022-07-31T22:25:16.284" v="5102" actId="6549"/>
        <pc:sldMkLst>
          <pc:docMk/>
          <pc:sldMk cId="1760888558" sldId="588"/>
        </pc:sldMkLst>
        <pc:spChg chg="mod">
          <ac:chgData name="Festus Elleh" userId="98a4a9df-c185-44d1-b8a9-be31fd73d2bc" providerId="ADAL" clId="{99880640-ECAF-431E-9911-D407C7D6A16B}" dt="2022-07-31T22:25:16.284" v="5102" actId="6549"/>
          <ac:spMkLst>
            <pc:docMk/>
            <pc:sldMk cId="1760888558" sldId="588"/>
            <ac:spMk id="4" creationId="{9C62C5C1-F129-41CD-8DF5-D34F49F580B6}"/>
          </ac:spMkLst>
        </pc:spChg>
      </pc:sldChg>
      <pc:sldChg chg="ord">
        <pc:chgData name="Festus Elleh" userId="98a4a9df-c185-44d1-b8a9-be31fd73d2bc" providerId="ADAL" clId="{99880640-ECAF-431E-9911-D407C7D6A16B}" dt="2022-07-10T19:00:41.681" v="3994"/>
        <pc:sldMkLst>
          <pc:docMk/>
          <pc:sldMk cId="2098282646" sldId="647"/>
        </pc:sldMkLst>
      </pc:sldChg>
      <pc:sldChg chg="modSp mod ord">
        <pc:chgData name="Festus Elleh" userId="98a4a9df-c185-44d1-b8a9-be31fd73d2bc" providerId="ADAL" clId="{99880640-ECAF-431E-9911-D407C7D6A16B}" dt="2022-07-12T21:29:03.676" v="4683" actId="20577"/>
        <pc:sldMkLst>
          <pc:docMk/>
          <pc:sldMk cId="841407133" sldId="659"/>
        </pc:sldMkLst>
        <pc:spChg chg="mod">
          <ac:chgData name="Festus Elleh" userId="98a4a9df-c185-44d1-b8a9-be31fd73d2bc" providerId="ADAL" clId="{99880640-ECAF-431E-9911-D407C7D6A16B}" dt="2022-07-12T21:29:03.676" v="4683" actId="20577"/>
          <ac:spMkLst>
            <pc:docMk/>
            <pc:sldMk cId="841407133" sldId="659"/>
            <ac:spMk id="8" creationId="{59CF00AC-5AD9-4E59-A2FE-837AB5A1F511}"/>
          </ac:spMkLst>
        </pc:spChg>
      </pc:sldChg>
      <pc:sldChg chg="modSp mod">
        <pc:chgData name="Festus Elleh" userId="98a4a9df-c185-44d1-b8a9-be31fd73d2bc" providerId="ADAL" clId="{99880640-ECAF-431E-9911-D407C7D6A16B}" dt="2022-07-10T19:03:31.252" v="4028" actId="14100"/>
        <pc:sldMkLst>
          <pc:docMk/>
          <pc:sldMk cId="2148340020" sldId="679"/>
        </pc:sldMkLst>
        <pc:spChg chg="mod">
          <ac:chgData name="Festus Elleh" userId="98a4a9df-c185-44d1-b8a9-be31fd73d2bc" providerId="ADAL" clId="{99880640-ECAF-431E-9911-D407C7D6A16B}" dt="2022-07-10T19:03:31.252" v="4028" actId="14100"/>
          <ac:spMkLst>
            <pc:docMk/>
            <pc:sldMk cId="2148340020" sldId="679"/>
            <ac:spMk id="5" creationId="{9BC38866-E45F-4743-B8E2-70896D4EBBCB}"/>
          </ac:spMkLst>
        </pc:spChg>
        <pc:spChg chg="mod">
          <ac:chgData name="Festus Elleh" userId="98a4a9df-c185-44d1-b8a9-be31fd73d2bc" providerId="ADAL" clId="{99880640-ECAF-431E-9911-D407C7D6A16B}" dt="2022-05-08T19:57:37.201" v="2605" actId="20577"/>
          <ac:spMkLst>
            <pc:docMk/>
            <pc:sldMk cId="2148340020" sldId="679"/>
            <ac:spMk id="6" creationId="{21CAA6C5-B902-459A-BAE0-BC217D82FB71}"/>
          </ac:spMkLst>
        </pc:spChg>
      </pc:sldChg>
      <pc:sldChg chg="modSp mod">
        <pc:chgData name="Festus Elleh" userId="98a4a9df-c185-44d1-b8a9-be31fd73d2bc" providerId="ADAL" clId="{99880640-ECAF-431E-9911-D407C7D6A16B}" dt="2022-06-05T18:20:53.247" v="3396" actId="20577"/>
        <pc:sldMkLst>
          <pc:docMk/>
          <pc:sldMk cId="1078858682" sldId="688"/>
        </pc:sldMkLst>
        <pc:spChg chg="mod">
          <ac:chgData name="Festus Elleh" userId="98a4a9df-c185-44d1-b8a9-be31fd73d2bc" providerId="ADAL" clId="{99880640-ECAF-431E-9911-D407C7D6A16B}" dt="2022-06-05T18:20:06.698" v="3393" actId="20577"/>
          <ac:spMkLst>
            <pc:docMk/>
            <pc:sldMk cId="1078858682" sldId="688"/>
            <ac:spMk id="11" creationId="{8CFFF0E9-A496-44C9-B4E1-C9133FFA28E5}"/>
          </ac:spMkLst>
        </pc:spChg>
        <pc:spChg chg="mod">
          <ac:chgData name="Festus Elleh" userId="98a4a9df-c185-44d1-b8a9-be31fd73d2bc" providerId="ADAL" clId="{99880640-ECAF-431E-9911-D407C7D6A16B}" dt="2022-06-05T18:20:53.247" v="3396" actId="20577"/>
          <ac:spMkLst>
            <pc:docMk/>
            <pc:sldMk cId="1078858682" sldId="688"/>
            <ac:spMk id="13" creationId="{7812C875-F034-4C6A-A22E-CD3108F4F4CC}"/>
          </ac:spMkLst>
        </pc:spChg>
      </pc:sldChg>
      <pc:sldChg chg="modSp mod">
        <pc:chgData name="Festus Elleh" userId="98a4a9df-c185-44d1-b8a9-be31fd73d2bc" providerId="ADAL" clId="{99880640-ECAF-431E-9911-D407C7D6A16B}" dt="2022-05-31T19:43:25.830" v="3370" actId="14100"/>
        <pc:sldMkLst>
          <pc:docMk/>
          <pc:sldMk cId="1032780211" sldId="691"/>
        </pc:sldMkLst>
        <pc:spChg chg="mod">
          <ac:chgData name="Festus Elleh" userId="98a4a9df-c185-44d1-b8a9-be31fd73d2bc" providerId="ADAL" clId="{99880640-ECAF-431E-9911-D407C7D6A16B}" dt="2022-05-31T19:43:25.830" v="3370" actId="14100"/>
          <ac:spMkLst>
            <pc:docMk/>
            <pc:sldMk cId="1032780211" sldId="691"/>
            <ac:spMk id="3" creationId="{83F7FEE3-CC02-4501-AB07-A46385CD235D}"/>
          </ac:spMkLst>
        </pc:spChg>
      </pc:sldChg>
      <pc:sldChg chg="modSp mod ord">
        <pc:chgData name="Festus Elleh" userId="98a4a9df-c185-44d1-b8a9-be31fd73d2bc" providerId="ADAL" clId="{99880640-ECAF-431E-9911-D407C7D6A16B}" dt="2022-07-10T19:04:19.557" v="4030"/>
        <pc:sldMkLst>
          <pc:docMk/>
          <pc:sldMk cId="3783337260" sldId="692"/>
        </pc:sldMkLst>
        <pc:spChg chg="mod">
          <ac:chgData name="Festus Elleh" userId="98a4a9df-c185-44d1-b8a9-be31fd73d2bc" providerId="ADAL" clId="{99880640-ECAF-431E-9911-D407C7D6A16B}" dt="2022-06-02T20:09:42.371" v="3378" actId="6549"/>
          <ac:spMkLst>
            <pc:docMk/>
            <pc:sldMk cId="3783337260" sldId="692"/>
            <ac:spMk id="3" creationId="{83F7FEE3-CC02-4501-AB07-A46385CD235D}"/>
          </ac:spMkLst>
        </pc:spChg>
      </pc:sldChg>
      <pc:sldChg chg="modSp mod">
        <pc:chgData name="Festus Elleh" userId="98a4a9df-c185-44d1-b8a9-be31fd73d2bc" providerId="ADAL" clId="{99880640-ECAF-431E-9911-D407C7D6A16B}" dt="2022-07-10T19:02:14.876" v="4027" actId="20577"/>
        <pc:sldMkLst>
          <pc:docMk/>
          <pc:sldMk cId="2856730688" sldId="693"/>
        </pc:sldMkLst>
        <pc:spChg chg="mod">
          <ac:chgData name="Festus Elleh" userId="98a4a9df-c185-44d1-b8a9-be31fd73d2bc" providerId="ADAL" clId="{99880640-ECAF-431E-9911-D407C7D6A16B}" dt="2022-07-10T19:02:14.876" v="4027" actId="20577"/>
          <ac:spMkLst>
            <pc:docMk/>
            <pc:sldMk cId="2856730688" sldId="693"/>
            <ac:spMk id="3" creationId="{83F7FEE3-CC02-4501-AB07-A46385CD235D}"/>
          </ac:spMkLst>
        </pc:spChg>
        <pc:spChg chg="mod">
          <ac:chgData name="Festus Elleh" userId="98a4a9df-c185-44d1-b8a9-be31fd73d2bc" providerId="ADAL" clId="{99880640-ECAF-431E-9911-D407C7D6A16B}" dt="2022-07-10T19:01:44.367" v="4023" actId="14100"/>
          <ac:spMkLst>
            <pc:docMk/>
            <pc:sldMk cId="2856730688" sldId="693"/>
            <ac:spMk id="5" creationId="{F3D185CC-4A4D-410E-BF7C-6A2254A03D48}"/>
          </ac:spMkLst>
        </pc:spChg>
      </pc:sldChg>
      <pc:sldChg chg="modSp mod">
        <pc:chgData name="Festus Elleh" userId="98a4a9df-c185-44d1-b8a9-be31fd73d2bc" providerId="ADAL" clId="{99880640-ECAF-431E-9911-D407C7D6A16B}" dt="2022-05-08T19:49:20.257" v="2599" actId="20577"/>
        <pc:sldMkLst>
          <pc:docMk/>
          <pc:sldMk cId="934259004" sldId="694"/>
        </pc:sldMkLst>
        <pc:spChg chg="mod">
          <ac:chgData name="Festus Elleh" userId="98a4a9df-c185-44d1-b8a9-be31fd73d2bc" providerId="ADAL" clId="{99880640-ECAF-431E-9911-D407C7D6A16B}" dt="2022-05-08T19:49:20.257" v="2599" actId="20577"/>
          <ac:spMkLst>
            <pc:docMk/>
            <pc:sldMk cId="934259004" sldId="694"/>
            <ac:spMk id="20" creationId="{79F357B9-1649-41CF-B7AB-C691CD9C4D31}"/>
          </ac:spMkLst>
        </pc:spChg>
      </pc:sldChg>
      <pc:sldChg chg="delSp modSp mod">
        <pc:chgData name="Festus Elleh" userId="98a4a9df-c185-44d1-b8a9-be31fd73d2bc" providerId="ADAL" clId="{99880640-ECAF-431E-9911-D407C7D6A16B}" dt="2022-05-08T19:47:43.158" v="2581" actId="14100"/>
        <pc:sldMkLst>
          <pc:docMk/>
          <pc:sldMk cId="2207673311" sldId="695"/>
        </pc:sldMkLst>
        <pc:spChg chg="mod">
          <ac:chgData name="Festus Elleh" userId="98a4a9df-c185-44d1-b8a9-be31fd73d2bc" providerId="ADAL" clId="{99880640-ECAF-431E-9911-D407C7D6A16B}" dt="2022-05-08T19:47:43.158" v="2581" actId="14100"/>
          <ac:spMkLst>
            <pc:docMk/>
            <pc:sldMk cId="2207673311" sldId="695"/>
            <ac:spMk id="10" creationId="{AEE8BAA0-4104-432A-9EA3-98D4C3FE08EF}"/>
          </ac:spMkLst>
        </pc:spChg>
        <pc:spChg chg="del">
          <ac:chgData name="Festus Elleh" userId="98a4a9df-c185-44d1-b8a9-be31fd73d2bc" providerId="ADAL" clId="{99880640-ECAF-431E-9911-D407C7D6A16B}" dt="2022-05-08T19:46:26.823" v="2569" actId="21"/>
          <ac:spMkLst>
            <pc:docMk/>
            <pc:sldMk cId="2207673311" sldId="695"/>
            <ac:spMk id="13" creationId="{36980104-AEF1-4000-A944-908CD902EC5A}"/>
          </ac:spMkLst>
        </pc:spChg>
        <pc:picChg chg="del">
          <ac:chgData name="Festus Elleh" userId="98a4a9df-c185-44d1-b8a9-be31fd73d2bc" providerId="ADAL" clId="{99880640-ECAF-431E-9911-D407C7D6A16B}" dt="2022-05-08T19:46:08.975" v="2564" actId="21"/>
          <ac:picMkLst>
            <pc:docMk/>
            <pc:sldMk cId="2207673311" sldId="695"/>
            <ac:picMk id="11" creationId="{2DD6382C-0427-4367-AAC1-E8455E08E3D4}"/>
          </ac:picMkLst>
        </pc:picChg>
      </pc:sldChg>
      <pc:sldChg chg="addSp delSp modSp mod">
        <pc:chgData name="Festus Elleh" userId="98a4a9df-c185-44d1-b8a9-be31fd73d2bc" providerId="ADAL" clId="{99880640-ECAF-431E-9911-D407C7D6A16B}" dt="2022-08-15T13:00:32.857" v="6534" actId="14100"/>
        <pc:sldMkLst>
          <pc:docMk/>
          <pc:sldMk cId="1760392614" sldId="696"/>
        </pc:sldMkLst>
        <pc:spChg chg="add mod">
          <ac:chgData name="Festus Elleh" userId="98a4a9df-c185-44d1-b8a9-be31fd73d2bc" providerId="ADAL" clId="{99880640-ECAF-431E-9911-D407C7D6A16B}" dt="2022-05-08T19:46:18.376" v="2567" actId="1076"/>
          <ac:spMkLst>
            <pc:docMk/>
            <pc:sldMk cId="1760392614" sldId="696"/>
            <ac:spMk id="6" creationId="{C1784BDB-29A8-43E8-BCE2-78B9A60F702B}"/>
          </ac:spMkLst>
        </pc:spChg>
        <pc:spChg chg="del mod">
          <ac:chgData name="Festus Elleh" userId="98a4a9df-c185-44d1-b8a9-be31fd73d2bc" providerId="ADAL" clId="{99880640-ECAF-431E-9911-D407C7D6A16B}" dt="2022-05-08T19:43:56.259" v="2543" actId="478"/>
          <ac:spMkLst>
            <pc:docMk/>
            <pc:sldMk cId="1760392614" sldId="696"/>
            <ac:spMk id="7" creationId="{19D6A2AF-33C7-4AC7-8F0A-0DBA84445C33}"/>
          </ac:spMkLst>
        </pc:spChg>
        <pc:spChg chg="mod">
          <ac:chgData name="Festus Elleh" userId="98a4a9df-c185-44d1-b8a9-be31fd73d2bc" providerId="ADAL" clId="{99880640-ECAF-431E-9911-D407C7D6A16B}" dt="2022-05-23T17:27:48.317" v="2895" actId="1076"/>
          <ac:spMkLst>
            <pc:docMk/>
            <pc:sldMk cId="1760392614" sldId="696"/>
            <ac:spMk id="9" creationId="{3829A17A-F839-4EAC-A964-9698FA9F2184}"/>
          </ac:spMkLst>
        </pc:spChg>
        <pc:spChg chg="add mod">
          <ac:chgData name="Festus Elleh" userId="98a4a9df-c185-44d1-b8a9-be31fd73d2bc" providerId="ADAL" clId="{99880640-ECAF-431E-9911-D407C7D6A16B}" dt="2022-08-15T13:00:21.576" v="6532" actId="6549"/>
          <ac:spMkLst>
            <pc:docMk/>
            <pc:sldMk cId="1760392614" sldId="696"/>
            <ac:spMk id="11" creationId="{40E09179-53C0-4CDE-A873-BFBAC193463C}"/>
          </ac:spMkLst>
        </pc:spChg>
        <pc:picChg chg="del">
          <ac:chgData name="Festus Elleh" userId="98a4a9df-c185-44d1-b8a9-be31fd73d2bc" providerId="ADAL" clId="{99880640-ECAF-431E-9911-D407C7D6A16B}" dt="2022-05-08T19:44:00.532" v="2545" actId="478"/>
          <ac:picMkLst>
            <pc:docMk/>
            <pc:sldMk cId="1760392614" sldId="696"/>
            <ac:picMk id="3" creationId="{82D560E2-CD32-46D0-A89C-6F00EFDD592B}"/>
          </ac:picMkLst>
        </pc:picChg>
        <pc:picChg chg="del">
          <ac:chgData name="Festus Elleh" userId="98a4a9df-c185-44d1-b8a9-be31fd73d2bc" providerId="ADAL" clId="{99880640-ECAF-431E-9911-D407C7D6A16B}" dt="2022-05-08T19:43:58.483" v="2544" actId="478"/>
          <ac:picMkLst>
            <pc:docMk/>
            <pc:sldMk cId="1760392614" sldId="696"/>
            <ac:picMk id="8" creationId="{C6BACC51-D920-4F1D-84B3-DF4BE68A31D9}"/>
          </ac:picMkLst>
        </pc:picChg>
        <pc:picChg chg="add mod">
          <ac:chgData name="Festus Elleh" userId="98a4a9df-c185-44d1-b8a9-be31fd73d2bc" providerId="ADAL" clId="{99880640-ECAF-431E-9911-D407C7D6A16B}" dt="2022-08-15T13:00:32.857" v="6534" actId="14100"/>
          <ac:picMkLst>
            <pc:docMk/>
            <pc:sldMk cId="1760392614" sldId="696"/>
            <ac:picMk id="10" creationId="{2191FB48-3350-497D-8FF4-069B28F822E4}"/>
          </ac:picMkLst>
        </pc:picChg>
      </pc:sldChg>
      <pc:sldChg chg="addSp delSp modSp mod">
        <pc:chgData name="Festus Elleh" userId="98a4a9df-c185-44d1-b8a9-be31fd73d2bc" providerId="ADAL" clId="{99880640-ECAF-431E-9911-D407C7D6A16B}" dt="2022-06-28T15:28:53.945" v="3707" actId="14734"/>
        <pc:sldMkLst>
          <pc:docMk/>
          <pc:sldMk cId="2117049750" sldId="697"/>
        </pc:sldMkLst>
        <pc:spChg chg="mod">
          <ac:chgData name="Festus Elleh" userId="98a4a9df-c185-44d1-b8a9-be31fd73d2bc" providerId="ADAL" clId="{99880640-ECAF-431E-9911-D407C7D6A16B}" dt="2022-05-08T19:43:25.370" v="2536" actId="1076"/>
          <ac:spMkLst>
            <pc:docMk/>
            <pc:sldMk cId="2117049750" sldId="697"/>
            <ac:spMk id="4" creationId="{344F1001-C7FD-43B4-9CC9-E5C663105334}"/>
          </ac:spMkLst>
        </pc:spChg>
        <pc:spChg chg="del mod">
          <ac:chgData name="Festus Elleh" userId="98a4a9df-c185-44d1-b8a9-be31fd73d2bc" providerId="ADAL" clId="{99880640-ECAF-431E-9911-D407C7D6A16B}" dt="2022-05-08T19:44:30.604" v="2546" actId="21"/>
          <ac:spMkLst>
            <pc:docMk/>
            <pc:sldMk cId="2117049750" sldId="697"/>
            <ac:spMk id="16" creationId="{8018BDBD-390B-4605-A7E5-499649089FA3}"/>
          </ac:spMkLst>
        </pc:spChg>
        <pc:spChg chg="add del mod">
          <ac:chgData name="Festus Elleh" userId="98a4a9df-c185-44d1-b8a9-be31fd73d2bc" providerId="ADAL" clId="{99880640-ECAF-431E-9911-D407C7D6A16B}" dt="2022-05-08T19:43:44.923" v="2542" actId="478"/>
          <ac:spMkLst>
            <pc:docMk/>
            <pc:sldMk cId="2117049750" sldId="697"/>
            <ac:spMk id="18" creationId="{8FDD13B5-0392-4B69-98F4-E088B7D986BF}"/>
          </ac:spMkLst>
        </pc:spChg>
        <pc:graphicFrameChg chg="modGraphic">
          <ac:chgData name="Festus Elleh" userId="98a4a9df-c185-44d1-b8a9-be31fd73d2bc" providerId="ADAL" clId="{99880640-ECAF-431E-9911-D407C7D6A16B}" dt="2022-06-28T15:28:53.945" v="3707" actId="14734"/>
          <ac:graphicFrameMkLst>
            <pc:docMk/>
            <pc:sldMk cId="2117049750" sldId="697"/>
            <ac:graphicFrameMk id="3" creationId="{786AEF1F-D027-4587-852A-008D77887114}"/>
          </ac:graphicFrameMkLst>
        </pc:graphicFrameChg>
      </pc:sldChg>
      <pc:sldChg chg="modSp mod">
        <pc:chgData name="Festus Elleh" userId="98a4a9df-c185-44d1-b8a9-be31fd73d2bc" providerId="ADAL" clId="{99880640-ECAF-431E-9911-D407C7D6A16B}" dt="2022-06-26T18:03:49.734" v="3706" actId="20577"/>
        <pc:sldMkLst>
          <pc:docMk/>
          <pc:sldMk cId="160798795" sldId="698"/>
        </pc:sldMkLst>
        <pc:spChg chg="mod">
          <ac:chgData name="Festus Elleh" userId="98a4a9df-c185-44d1-b8a9-be31fd73d2bc" providerId="ADAL" clId="{99880640-ECAF-431E-9911-D407C7D6A16B}" dt="2022-06-26T18:03:49.734" v="3706" actId="20577"/>
          <ac:spMkLst>
            <pc:docMk/>
            <pc:sldMk cId="160798795" sldId="698"/>
            <ac:spMk id="6" creationId="{29A65477-B90F-4BE6-99A0-A32A40B61767}"/>
          </ac:spMkLst>
        </pc:spChg>
      </pc:sldChg>
      <pc:sldChg chg="modSp mod">
        <pc:chgData name="Festus Elleh" userId="98a4a9df-c185-44d1-b8a9-be31fd73d2bc" providerId="ADAL" clId="{99880640-ECAF-431E-9911-D407C7D6A16B}" dt="2022-08-07T21:45:26.122" v="5195" actId="1076"/>
        <pc:sldMkLst>
          <pc:docMk/>
          <pc:sldMk cId="3585933459" sldId="699"/>
        </pc:sldMkLst>
        <pc:spChg chg="mod">
          <ac:chgData name="Festus Elleh" userId="98a4a9df-c185-44d1-b8a9-be31fd73d2bc" providerId="ADAL" clId="{99880640-ECAF-431E-9911-D407C7D6A16B}" dt="2022-08-07T21:45:26.122" v="5195" actId="1076"/>
          <ac:spMkLst>
            <pc:docMk/>
            <pc:sldMk cId="3585933459" sldId="699"/>
            <ac:spMk id="9" creationId="{A6271B6C-F941-4C13-968C-96E7D261208B}"/>
          </ac:spMkLst>
        </pc:spChg>
        <pc:spChg chg="mod">
          <ac:chgData name="Festus Elleh" userId="98a4a9df-c185-44d1-b8a9-be31fd73d2bc" providerId="ADAL" clId="{99880640-ECAF-431E-9911-D407C7D6A16B}" dt="2022-07-11T19:06:51.814" v="4203" actId="20577"/>
          <ac:spMkLst>
            <pc:docMk/>
            <pc:sldMk cId="3585933459" sldId="699"/>
            <ac:spMk id="10" creationId="{2E1A3A31-5681-479B-85E9-5B69E964DAC8}"/>
          </ac:spMkLst>
        </pc:spChg>
        <pc:spChg chg="mod">
          <ac:chgData name="Festus Elleh" userId="98a4a9df-c185-44d1-b8a9-be31fd73d2bc" providerId="ADAL" clId="{99880640-ECAF-431E-9911-D407C7D6A16B}" dt="2022-08-07T21:43:15.928" v="5164" actId="1076"/>
          <ac:spMkLst>
            <pc:docMk/>
            <pc:sldMk cId="3585933459" sldId="699"/>
            <ac:spMk id="11" creationId="{F8BFA841-F550-4963-8E6B-303ED7E13478}"/>
          </ac:spMkLst>
        </pc:spChg>
        <pc:graphicFrameChg chg="mod modGraphic">
          <ac:chgData name="Festus Elleh" userId="98a4a9df-c185-44d1-b8a9-be31fd73d2bc" providerId="ADAL" clId="{99880640-ECAF-431E-9911-D407C7D6A16B}" dt="2022-08-07T21:43:31.167" v="5167" actId="14100"/>
          <ac:graphicFrameMkLst>
            <pc:docMk/>
            <pc:sldMk cId="3585933459" sldId="699"/>
            <ac:graphicFrameMk id="3" creationId="{356046AF-04D8-4969-B7D4-4CD8D8E71521}"/>
          </ac:graphicFrameMkLst>
        </pc:graphicFrameChg>
        <pc:picChg chg="mod">
          <ac:chgData name="Festus Elleh" userId="98a4a9df-c185-44d1-b8a9-be31fd73d2bc" providerId="ADAL" clId="{99880640-ECAF-431E-9911-D407C7D6A16B}" dt="2022-08-07T21:43:20.533" v="5165" actId="14100"/>
          <ac:picMkLst>
            <pc:docMk/>
            <pc:sldMk cId="3585933459" sldId="699"/>
            <ac:picMk id="5" creationId="{1BDDE3DF-7CAD-4585-843F-49FD2898F21E}"/>
          </ac:picMkLst>
        </pc:picChg>
      </pc:sldChg>
      <pc:sldChg chg="modSp mod">
        <pc:chgData name="Festus Elleh" userId="98a4a9df-c185-44d1-b8a9-be31fd73d2bc" providerId="ADAL" clId="{99880640-ECAF-431E-9911-D407C7D6A16B}" dt="2022-05-31T16:29:20.903" v="3369" actId="20577"/>
        <pc:sldMkLst>
          <pc:docMk/>
          <pc:sldMk cId="1775223717" sldId="700"/>
        </pc:sldMkLst>
        <pc:spChg chg="mod">
          <ac:chgData name="Festus Elleh" userId="98a4a9df-c185-44d1-b8a9-be31fd73d2bc" providerId="ADAL" clId="{99880640-ECAF-431E-9911-D407C7D6A16B}" dt="2022-05-31T16:29:20.903" v="3369" actId="20577"/>
          <ac:spMkLst>
            <pc:docMk/>
            <pc:sldMk cId="1775223717" sldId="700"/>
            <ac:spMk id="4" creationId="{FECC36D9-6858-46D6-93E4-6A42DC8079A1}"/>
          </ac:spMkLst>
        </pc:spChg>
      </pc:sldChg>
      <pc:sldChg chg="addSp delSp modSp mod">
        <pc:chgData name="Festus Elleh" userId="98a4a9df-c185-44d1-b8a9-be31fd73d2bc" providerId="ADAL" clId="{99880640-ECAF-431E-9911-D407C7D6A16B}" dt="2022-09-04T19:13:51.679" v="6655" actId="6549"/>
        <pc:sldMkLst>
          <pc:docMk/>
          <pc:sldMk cId="629319029" sldId="702"/>
        </pc:sldMkLst>
        <pc:spChg chg="del mod">
          <ac:chgData name="Festus Elleh" userId="98a4a9df-c185-44d1-b8a9-be31fd73d2bc" providerId="ADAL" clId="{99880640-ECAF-431E-9911-D407C7D6A16B}" dt="2022-02-03T17:42:19.614" v="474" actId="478"/>
          <ac:spMkLst>
            <pc:docMk/>
            <pc:sldMk cId="629319029" sldId="702"/>
            <ac:spMk id="6" creationId="{1C58CBC6-C447-4418-842F-BF85D2AC11E8}"/>
          </ac:spMkLst>
        </pc:spChg>
        <pc:spChg chg="mod">
          <ac:chgData name="Festus Elleh" userId="98a4a9df-c185-44d1-b8a9-be31fd73d2bc" providerId="ADAL" clId="{99880640-ECAF-431E-9911-D407C7D6A16B}" dt="2022-09-04T19:13:51.679" v="6655" actId="6549"/>
          <ac:spMkLst>
            <pc:docMk/>
            <pc:sldMk cId="629319029" sldId="702"/>
            <ac:spMk id="17" creationId="{C51E0CBE-E848-425C-AB24-AA2B9EC666BC}"/>
          </ac:spMkLst>
        </pc:spChg>
        <pc:graphicFrameChg chg="del mod modGraphic">
          <ac:chgData name="Festus Elleh" userId="98a4a9df-c185-44d1-b8a9-be31fd73d2bc" providerId="ADAL" clId="{99880640-ECAF-431E-9911-D407C7D6A16B}" dt="2022-02-03T17:42:16.318" v="473" actId="478"/>
          <ac:graphicFrameMkLst>
            <pc:docMk/>
            <pc:sldMk cId="629319029" sldId="702"/>
            <ac:graphicFrameMk id="2" creationId="{5F2C0465-4372-46FF-B967-3CA372737AF1}"/>
          </ac:graphicFrameMkLst>
        </pc:graphicFrameChg>
        <pc:picChg chg="add mod">
          <ac:chgData name="Festus Elleh" userId="98a4a9df-c185-44d1-b8a9-be31fd73d2bc" providerId="ADAL" clId="{99880640-ECAF-431E-9911-D407C7D6A16B}" dt="2022-07-07T00:55:15.902" v="3967" actId="1076"/>
          <ac:picMkLst>
            <pc:docMk/>
            <pc:sldMk cId="629319029" sldId="702"/>
            <ac:picMk id="3" creationId="{3DF111DA-1EA9-49C1-BD03-BC87BF969F0B}"/>
          </ac:picMkLst>
        </pc:picChg>
        <pc:picChg chg="add mod">
          <ac:chgData name="Festus Elleh" userId="98a4a9df-c185-44d1-b8a9-be31fd73d2bc" providerId="ADAL" clId="{99880640-ECAF-431E-9911-D407C7D6A16B}" dt="2022-07-07T00:55:11.159" v="3965" actId="1076"/>
          <ac:picMkLst>
            <pc:docMk/>
            <pc:sldMk cId="629319029" sldId="702"/>
            <ac:picMk id="4" creationId="{B4C9B5A1-B1B4-44C3-BDB6-A66D18FC6A95}"/>
          </ac:picMkLst>
        </pc:picChg>
        <pc:picChg chg="add mod">
          <ac:chgData name="Festus Elleh" userId="98a4a9df-c185-44d1-b8a9-be31fd73d2bc" providerId="ADAL" clId="{99880640-ECAF-431E-9911-D407C7D6A16B}" dt="2022-02-03T17:42:42.059" v="476" actId="1076"/>
          <ac:picMkLst>
            <pc:docMk/>
            <pc:sldMk cId="629319029" sldId="702"/>
            <ac:picMk id="7" creationId="{799E6901-B775-4956-A863-96246B9CE176}"/>
          </ac:picMkLst>
        </pc:picChg>
        <pc:picChg chg="add del mod">
          <ac:chgData name="Festus Elleh" userId="98a4a9df-c185-44d1-b8a9-be31fd73d2bc" providerId="ADAL" clId="{99880640-ECAF-431E-9911-D407C7D6A16B}" dt="2022-02-03T17:38:21.969" v="427" actId="478"/>
          <ac:picMkLst>
            <pc:docMk/>
            <pc:sldMk cId="629319029" sldId="702"/>
            <ac:picMk id="19" creationId="{4C3C36E3-15B2-4E2C-BC0B-80F162465E5C}"/>
          </ac:picMkLst>
        </pc:picChg>
      </pc:sldChg>
      <pc:sldChg chg="modSp mod">
        <pc:chgData name="Festus Elleh" userId="98a4a9df-c185-44d1-b8a9-be31fd73d2bc" providerId="ADAL" clId="{99880640-ECAF-431E-9911-D407C7D6A16B}" dt="2022-02-09T23:39:10.735" v="616" actId="20577"/>
        <pc:sldMkLst>
          <pc:docMk/>
          <pc:sldMk cId="1089959309" sldId="703"/>
        </pc:sldMkLst>
        <pc:spChg chg="mod">
          <ac:chgData name="Festus Elleh" userId="98a4a9df-c185-44d1-b8a9-be31fd73d2bc" providerId="ADAL" clId="{99880640-ECAF-431E-9911-D407C7D6A16B}" dt="2022-02-09T23:39:10.735" v="616" actId="20577"/>
          <ac:spMkLst>
            <pc:docMk/>
            <pc:sldMk cId="1089959309" sldId="703"/>
            <ac:spMk id="4" creationId="{9D840A1E-CB3D-4835-93CD-75311F709FFD}"/>
          </ac:spMkLst>
        </pc:spChg>
      </pc:sldChg>
      <pc:sldChg chg="modSp mod">
        <pc:chgData name="Festus Elleh" userId="98a4a9df-c185-44d1-b8a9-be31fd73d2bc" providerId="ADAL" clId="{99880640-ECAF-431E-9911-D407C7D6A16B}" dt="2022-08-07T21:55:42.227" v="5246" actId="20577"/>
        <pc:sldMkLst>
          <pc:docMk/>
          <pc:sldMk cId="2224535732" sldId="704"/>
        </pc:sldMkLst>
        <pc:spChg chg="mod">
          <ac:chgData name="Festus Elleh" userId="98a4a9df-c185-44d1-b8a9-be31fd73d2bc" providerId="ADAL" clId="{99880640-ECAF-431E-9911-D407C7D6A16B}" dt="2022-08-07T21:55:42.227" v="5246" actId="20577"/>
          <ac:spMkLst>
            <pc:docMk/>
            <pc:sldMk cId="2224535732" sldId="704"/>
            <ac:spMk id="6" creationId="{EC1172FB-ADA7-4202-A12C-CA26E9ECAE5B}"/>
          </ac:spMkLst>
        </pc:spChg>
        <pc:picChg chg="mod">
          <ac:chgData name="Festus Elleh" userId="98a4a9df-c185-44d1-b8a9-be31fd73d2bc" providerId="ADAL" clId="{99880640-ECAF-431E-9911-D407C7D6A16B}" dt="2022-07-31T22:41:38.844" v="5154" actId="1076"/>
          <ac:picMkLst>
            <pc:docMk/>
            <pc:sldMk cId="2224535732" sldId="704"/>
            <ac:picMk id="10" creationId="{E8D22A12-3A10-4508-B8C8-4591EDE4522B}"/>
          </ac:picMkLst>
        </pc:picChg>
      </pc:sldChg>
      <pc:sldChg chg="modSp mod">
        <pc:chgData name="Festus Elleh" userId="98a4a9df-c185-44d1-b8a9-be31fd73d2bc" providerId="ADAL" clId="{99880640-ECAF-431E-9911-D407C7D6A16B}" dt="2022-03-28T17:15:01.394" v="1929" actId="20577"/>
        <pc:sldMkLst>
          <pc:docMk/>
          <pc:sldMk cId="3045706388" sldId="706"/>
        </pc:sldMkLst>
        <pc:spChg chg="mod">
          <ac:chgData name="Festus Elleh" userId="98a4a9df-c185-44d1-b8a9-be31fd73d2bc" providerId="ADAL" clId="{99880640-ECAF-431E-9911-D407C7D6A16B}" dt="2022-03-28T16:35:51.102" v="1890" actId="14100"/>
          <ac:spMkLst>
            <pc:docMk/>
            <pc:sldMk cId="3045706388" sldId="706"/>
            <ac:spMk id="6" creationId="{036A2804-00B9-4828-93CB-625AAF4D77C2}"/>
          </ac:spMkLst>
        </pc:spChg>
        <pc:spChg chg="mod">
          <ac:chgData name="Festus Elleh" userId="98a4a9df-c185-44d1-b8a9-be31fd73d2bc" providerId="ADAL" clId="{99880640-ECAF-431E-9911-D407C7D6A16B}" dt="2022-03-28T17:15:01.394" v="1929" actId="20577"/>
          <ac:spMkLst>
            <pc:docMk/>
            <pc:sldMk cId="3045706388" sldId="706"/>
            <ac:spMk id="10" creationId="{AD2951D4-56C6-4124-B28F-10E96ABA3337}"/>
          </ac:spMkLst>
        </pc:spChg>
        <pc:picChg chg="mod">
          <ac:chgData name="Festus Elleh" userId="98a4a9df-c185-44d1-b8a9-be31fd73d2bc" providerId="ADAL" clId="{99880640-ECAF-431E-9911-D407C7D6A16B}" dt="2022-01-31T18:41:30.612" v="328" actId="1076"/>
          <ac:picMkLst>
            <pc:docMk/>
            <pc:sldMk cId="3045706388" sldId="706"/>
            <ac:picMk id="11" creationId="{8516A594-53FB-46A5-B52D-0E34EACC94D4}"/>
          </ac:picMkLst>
        </pc:picChg>
      </pc:sldChg>
      <pc:sldChg chg="addSp delSp modSp mod">
        <pc:chgData name="Festus Elleh" userId="98a4a9df-c185-44d1-b8a9-be31fd73d2bc" providerId="ADAL" clId="{99880640-ECAF-431E-9911-D407C7D6A16B}" dt="2022-08-09T20:58:48.814" v="5490" actId="1076"/>
        <pc:sldMkLst>
          <pc:docMk/>
          <pc:sldMk cId="2854451006" sldId="707"/>
        </pc:sldMkLst>
        <pc:spChg chg="mod">
          <ac:chgData name="Festus Elleh" userId="98a4a9df-c185-44d1-b8a9-be31fd73d2bc" providerId="ADAL" clId="{99880640-ECAF-431E-9911-D407C7D6A16B}" dt="2022-08-09T20:58:48.814" v="5490" actId="1076"/>
          <ac:spMkLst>
            <pc:docMk/>
            <pc:sldMk cId="2854451006" sldId="707"/>
            <ac:spMk id="4" creationId="{7D423B26-18B4-4473-9E7E-D84EDC21CE2F}"/>
          </ac:spMkLst>
        </pc:spChg>
        <pc:spChg chg="del mod">
          <ac:chgData name="Festus Elleh" userId="98a4a9df-c185-44d1-b8a9-be31fd73d2bc" providerId="ADAL" clId="{99880640-ECAF-431E-9911-D407C7D6A16B}" dt="2022-08-09T20:52:23.140" v="5248" actId="478"/>
          <ac:spMkLst>
            <pc:docMk/>
            <pc:sldMk cId="2854451006" sldId="707"/>
            <ac:spMk id="6" creationId="{75F76096-5496-42F3-AAA7-EDDBD1C4D59A}"/>
          </ac:spMkLst>
        </pc:spChg>
        <pc:spChg chg="add mod">
          <ac:chgData name="Festus Elleh" userId="98a4a9df-c185-44d1-b8a9-be31fd73d2bc" providerId="ADAL" clId="{99880640-ECAF-431E-9911-D407C7D6A16B}" dt="2022-08-09T20:58:08.693" v="5487" actId="14100"/>
          <ac:spMkLst>
            <pc:docMk/>
            <pc:sldMk cId="2854451006" sldId="707"/>
            <ac:spMk id="7" creationId="{ECFC6F9B-FEF7-43C0-883B-3B710276D08B}"/>
          </ac:spMkLst>
        </pc:spChg>
        <pc:picChg chg="add mod">
          <ac:chgData name="Festus Elleh" userId="98a4a9df-c185-44d1-b8a9-be31fd73d2bc" providerId="ADAL" clId="{99880640-ECAF-431E-9911-D407C7D6A16B}" dt="2022-08-09T20:58:26.445" v="5489" actId="1076"/>
          <ac:picMkLst>
            <pc:docMk/>
            <pc:sldMk cId="2854451006" sldId="707"/>
            <ac:picMk id="3" creationId="{28BC1039-1CA6-4B95-96F8-33A7AE026F60}"/>
          </ac:picMkLst>
        </pc:picChg>
      </pc:sldChg>
      <pc:sldChg chg="ord">
        <pc:chgData name="Festus Elleh" userId="98a4a9df-c185-44d1-b8a9-be31fd73d2bc" providerId="ADAL" clId="{99880640-ECAF-431E-9911-D407C7D6A16B}" dt="2022-06-21T18:11:42.447" v="3687"/>
        <pc:sldMkLst>
          <pc:docMk/>
          <pc:sldMk cId="4211886573" sldId="708"/>
        </pc:sldMkLst>
      </pc:sldChg>
      <pc:sldChg chg="modSp mod">
        <pc:chgData name="Festus Elleh" userId="98a4a9df-c185-44d1-b8a9-be31fd73d2bc" providerId="ADAL" clId="{99880640-ECAF-431E-9911-D407C7D6A16B}" dt="2022-03-09T05:28:40.937" v="1874" actId="114"/>
        <pc:sldMkLst>
          <pc:docMk/>
          <pc:sldMk cId="2458723670" sldId="710"/>
        </pc:sldMkLst>
        <pc:spChg chg="mod">
          <ac:chgData name="Festus Elleh" userId="98a4a9df-c185-44d1-b8a9-be31fd73d2bc" providerId="ADAL" clId="{99880640-ECAF-431E-9911-D407C7D6A16B}" dt="2022-03-09T05:28:40.937" v="1874" actId="114"/>
          <ac:spMkLst>
            <pc:docMk/>
            <pc:sldMk cId="2458723670" sldId="710"/>
            <ac:spMk id="4" creationId="{DA3FC1BC-1434-4A7F-A3DA-9277357E17E3}"/>
          </ac:spMkLst>
        </pc:spChg>
      </pc:sldChg>
      <pc:sldChg chg="modSp mod">
        <pc:chgData name="Festus Elleh" userId="98a4a9df-c185-44d1-b8a9-be31fd73d2bc" providerId="ADAL" clId="{99880640-ECAF-431E-9911-D407C7D6A16B}" dt="2022-06-16T03:07:43.881" v="3685" actId="20577"/>
        <pc:sldMkLst>
          <pc:docMk/>
          <pc:sldMk cId="971653411" sldId="711"/>
        </pc:sldMkLst>
        <pc:spChg chg="mod">
          <ac:chgData name="Festus Elleh" userId="98a4a9df-c185-44d1-b8a9-be31fd73d2bc" providerId="ADAL" clId="{99880640-ECAF-431E-9911-D407C7D6A16B}" dt="2022-06-16T03:07:43.881" v="3685" actId="20577"/>
          <ac:spMkLst>
            <pc:docMk/>
            <pc:sldMk cId="971653411" sldId="711"/>
            <ac:spMk id="3" creationId="{8C8863C1-976A-4DE1-AEE0-F3425B08A452}"/>
          </ac:spMkLst>
        </pc:spChg>
      </pc:sldChg>
      <pc:sldChg chg="modSp mod">
        <pc:chgData name="Festus Elleh" userId="98a4a9df-c185-44d1-b8a9-be31fd73d2bc" providerId="ADAL" clId="{99880640-ECAF-431E-9911-D407C7D6A16B}" dt="2022-03-28T17:20:58.036" v="1930" actId="1076"/>
        <pc:sldMkLst>
          <pc:docMk/>
          <pc:sldMk cId="1775593997" sldId="712"/>
        </pc:sldMkLst>
        <pc:spChg chg="mod">
          <ac:chgData name="Festus Elleh" userId="98a4a9df-c185-44d1-b8a9-be31fd73d2bc" providerId="ADAL" clId="{99880640-ECAF-431E-9911-D407C7D6A16B}" dt="2022-03-28T17:20:58.036" v="1930" actId="1076"/>
          <ac:spMkLst>
            <pc:docMk/>
            <pc:sldMk cId="1775593997" sldId="712"/>
            <ac:spMk id="3" creationId="{8C8863C1-976A-4DE1-AEE0-F3425B08A452}"/>
          </ac:spMkLst>
        </pc:spChg>
      </pc:sldChg>
      <pc:sldChg chg="modSp mod">
        <pc:chgData name="Festus Elleh" userId="98a4a9df-c185-44d1-b8a9-be31fd73d2bc" providerId="ADAL" clId="{99880640-ECAF-431E-9911-D407C7D6A16B}" dt="2022-08-13T18:20:51.408" v="5520" actId="20577"/>
        <pc:sldMkLst>
          <pc:docMk/>
          <pc:sldMk cId="2342406981" sldId="713"/>
        </pc:sldMkLst>
        <pc:spChg chg="mod">
          <ac:chgData name="Festus Elleh" userId="98a4a9df-c185-44d1-b8a9-be31fd73d2bc" providerId="ADAL" clId="{99880640-ECAF-431E-9911-D407C7D6A16B}" dt="2022-08-13T18:20:51.408" v="5520" actId="20577"/>
          <ac:spMkLst>
            <pc:docMk/>
            <pc:sldMk cId="2342406981" sldId="713"/>
            <ac:spMk id="5" creationId="{EB7EA9BE-CCCF-4925-A9EF-8A917BCBC078}"/>
          </ac:spMkLst>
        </pc:spChg>
      </pc:sldChg>
      <pc:sldChg chg="modSp mod">
        <pc:chgData name="Festus Elleh" userId="98a4a9df-c185-44d1-b8a9-be31fd73d2bc" providerId="ADAL" clId="{99880640-ECAF-431E-9911-D407C7D6A16B}" dt="2022-08-14T17:33:21.433" v="5644" actId="1076"/>
        <pc:sldMkLst>
          <pc:docMk/>
          <pc:sldMk cId="1970790184" sldId="714"/>
        </pc:sldMkLst>
        <pc:spChg chg="mod">
          <ac:chgData name="Festus Elleh" userId="98a4a9df-c185-44d1-b8a9-be31fd73d2bc" providerId="ADAL" clId="{99880640-ECAF-431E-9911-D407C7D6A16B}" dt="2022-08-14T17:33:21.433" v="5644" actId="1076"/>
          <ac:spMkLst>
            <pc:docMk/>
            <pc:sldMk cId="1970790184" sldId="714"/>
            <ac:spMk id="8" creationId="{59CF00AC-5AD9-4E59-A2FE-837AB5A1F511}"/>
          </ac:spMkLst>
        </pc:spChg>
        <pc:spChg chg="mod">
          <ac:chgData name="Festus Elleh" userId="98a4a9df-c185-44d1-b8a9-be31fd73d2bc" providerId="ADAL" clId="{99880640-ECAF-431E-9911-D407C7D6A16B}" dt="2022-05-19T23:54:04.963" v="2887" actId="14100"/>
          <ac:spMkLst>
            <pc:docMk/>
            <pc:sldMk cId="1970790184" sldId="714"/>
            <ac:spMk id="9" creationId="{F0CB8DDB-5BFB-4717-86EE-6B6C7822B4F3}"/>
          </ac:spMkLst>
        </pc:spChg>
      </pc:sldChg>
      <pc:sldChg chg="modSp mod">
        <pc:chgData name="Festus Elleh" userId="98a4a9df-c185-44d1-b8a9-be31fd73d2bc" providerId="ADAL" clId="{99880640-ECAF-431E-9911-D407C7D6A16B}" dt="2022-09-20T21:28:29.525" v="6677" actId="20577"/>
        <pc:sldMkLst>
          <pc:docMk/>
          <pc:sldMk cId="3033465940" sldId="717"/>
        </pc:sldMkLst>
        <pc:spChg chg="mod">
          <ac:chgData name="Festus Elleh" userId="98a4a9df-c185-44d1-b8a9-be31fd73d2bc" providerId="ADAL" clId="{99880640-ECAF-431E-9911-D407C7D6A16B}" dt="2022-08-13T18:24:28.840" v="5585" actId="207"/>
          <ac:spMkLst>
            <pc:docMk/>
            <pc:sldMk cId="3033465940" sldId="717"/>
            <ac:spMk id="3" creationId="{79EFBE01-FB46-417F-A202-0CC733543EA6}"/>
          </ac:spMkLst>
        </pc:spChg>
        <pc:spChg chg="mod">
          <ac:chgData name="Festus Elleh" userId="98a4a9df-c185-44d1-b8a9-be31fd73d2bc" providerId="ADAL" clId="{99880640-ECAF-431E-9911-D407C7D6A16B}" dt="2022-09-20T21:28:29.525" v="6677" actId="20577"/>
          <ac:spMkLst>
            <pc:docMk/>
            <pc:sldMk cId="3033465940" sldId="717"/>
            <ac:spMk id="6" creationId="{75911573-D462-40AA-B443-DD1B2DD8C797}"/>
          </ac:spMkLst>
        </pc:spChg>
        <pc:picChg chg="mod">
          <ac:chgData name="Festus Elleh" userId="98a4a9df-c185-44d1-b8a9-be31fd73d2bc" providerId="ADAL" clId="{99880640-ECAF-431E-9911-D407C7D6A16B}" dt="2022-02-13T17:56:35.751" v="1082" actId="1076"/>
          <ac:picMkLst>
            <pc:docMk/>
            <pc:sldMk cId="3033465940" sldId="717"/>
            <ac:picMk id="4" creationId="{CF1665FE-BEFE-439C-809C-4CB75BC44D3D}"/>
          </ac:picMkLst>
        </pc:picChg>
      </pc:sldChg>
      <pc:sldChg chg="addSp delSp modSp mod">
        <pc:chgData name="Festus Elleh" userId="98a4a9df-c185-44d1-b8a9-be31fd73d2bc" providerId="ADAL" clId="{99880640-ECAF-431E-9911-D407C7D6A16B}" dt="2022-04-10T20:22:19.233" v="2264" actId="20577"/>
        <pc:sldMkLst>
          <pc:docMk/>
          <pc:sldMk cId="113496789" sldId="718"/>
        </pc:sldMkLst>
        <pc:spChg chg="add del">
          <ac:chgData name="Festus Elleh" userId="98a4a9df-c185-44d1-b8a9-be31fd73d2bc" providerId="ADAL" clId="{99880640-ECAF-431E-9911-D407C7D6A16B}" dt="2022-01-23T05:09:53.357" v="106"/>
          <ac:spMkLst>
            <pc:docMk/>
            <pc:sldMk cId="113496789" sldId="718"/>
            <ac:spMk id="2" creationId="{FF3CDE79-4941-41E8-9A97-E72E64691105}"/>
          </ac:spMkLst>
        </pc:spChg>
        <pc:spChg chg="mod">
          <ac:chgData name="Festus Elleh" userId="98a4a9df-c185-44d1-b8a9-be31fd73d2bc" providerId="ADAL" clId="{99880640-ECAF-431E-9911-D407C7D6A16B}" dt="2022-04-10T20:22:19.233" v="2264" actId="20577"/>
          <ac:spMkLst>
            <pc:docMk/>
            <pc:sldMk cId="113496789" sldId="718"/>
            <ac:spMk id="3" creationId="{7EF871EB-4C33-40A7-8FB6-DA4758D213BD}"/>
          </ac:spMkLst>
        </pc:spChg>
        <pc:spChg chg="del">
          <ac:chgData name="Festus Elleh" userId="98a4a9df-c185-44d1-b8a9-be31fd73d2bc" providerId="ADAL" clId="{99880640-ECAF-431E-9911-D407C7D6A16B}" dt="2022-01-23T05:08:35.243" v="48" actId="478"/>
          <ac:spMkLst>
            <pc:docMk/>
            <pc:sldMk cId="113496789" sldId="718"/>
            <ac:spMk id="6" creationId="{BCBDDC79-EDDE-4A6E-9E7C-FC6645B78F58}"/>
          </ac:spMkLst>
        </pc:spChg>
        <pc:picChg chg="del">
          <ac:chgData name="Festus Elleh" userId="98a4a9df-c185-44d1-b8a9-be31fd73d2bc" providerId="ADAL" clId="{99880640-ECAF-431E-9911-D407C7D6A16B}" dt="2022-01-23T05:08:32.146" v="47" actId="478"/>
          <ac:picMkLst>
            <pc:docMk/>
            <pc:sldMk cId="113496789" sldId="718"/>
            <ac:picMk id="4" creationId="{D0C95B95-A68D-47B1-A123-70454659D6DA}"/>
          </ac:picMkLst>
        </pc:picChg>
      </pc:sldChg>
      <pc:sldChg chg="ord">
        <pc:chgData name="Festus Elleh" userId="98a4a9df-c185-44d1-b8a9-be31fd73d2bc" providerId="ADAL" clId="{99880640-ECAF-431E-9911-D407C7D6A16B}" dt="2022-01-23T05:21:32.315" v="134"/>
        <pc:sldMkLst>
          <pc:docMk/>
          <pc:sldMk cId="4197693673" sldId="719"/>
        </pc:sldMkLst>
      </pc:sldChg>
      <pc:sldChg chg="modSp mod">
        <pc:chgData name="Festus Elleh" userId="98a4a9df-c185-44d1-b8a9-be31fd73d2bc" providerId="ADAL" clId="{99880640-ECAF-431E-9911-D407C7D6A16B}" dt="2022-04-10T19:16:23.250" v="2249" actId="20577"/>
        <pc:sldMkLst>
          <pc:docMk/>
          <pc:sldMk cId="3269950367" sldId="720"/>
        </pc:sldMkLst>
        <pc:spChg chg="mod">
          <ac:chgData name="Festus Elleh" userId="98a4a9df-c185-44d1-b8a9-be31fd73d2bc" providerId="ADAL" clId="{99880640-ECAF-431E-9911-D407C7D6A16B}" dt="2022-04-10T19:16:23.250" v="2249" actId="20577"/>
          <ac:spMkLst>
            <pc:docMk/>
            <pc:sldMk cId="3269950367" sldId="720"/>
            <ac:spMk id="4" creationId="{3699B117-AA1C-45E9-AB29-D6100011FA93}"/>
          </ac:spMkLst>
        </pc:spChg>
      </pc:sldChg>
      <pc:sldChg chg="modSp mod">
        <pc:chgData name="Festus Elleh" userId="98a4a9df-c185-44d1-b8a9-be31fd73d2bc" providerId="ADAL" clId="{99880640-ECAF-431E-9911-D407C7D6A16B}" dt="2022-04-10T19:55:18.996" v="2261" actId="20577"/>
        <pc:sldMkLst>
          <pc:docMk/>
          <pc:sldMk cId="803504750" sldId="721"/>
        </pc:sldMkLst>
        <pc:spChg chg="mod">
          <ac:chgData name="Festus Elleh" userId="98a4a9df-c185-44d1-b8a9-be31fd73d2bc" providerId="ADAL" clId="{99880640-ECAF-431E-9911-D407C7D6A16B}" dt="2022-04-10T19:55:18.996" v="2261" actId="20577"/>
          <ac:spMkLst>
            <pc:docMk/>
            <pc:sldMk cId="803504750" sldId="721"/>
            <ac:spMk id="3" creationId="{324A2857-81C0-4B75-9769-8737EAF21462}"/>
          </ac:spMkLst>
        </pc:spChg>
      </pc:sldChg>
      <pc:sldChg chg="modSp mod">
        <pc:chgData name="Festus Elleh" userId="98a4a9df-c185-44d1-b8a9-be31fd73d2bc" providerId="ADAL" clId="{99880640-ECAF-431E-9911-D407C7D6A16B}" dt="2022-02-13T20:15:31.290" v="1206" actId="20577"/>
        <pc:sldMkLst>
          <pc:docMk/>
          <pc:sldMk cId="3756496984" sldId="723"/>
        </pc:sldMkLst>
        <pc:spChg chg="mod">
          <ac:chgData name="Festus Elleh" userId="98a4a9df-c185-44d1-b8a9-be31fd73d2bc" providerId="ADAL" clId="{99880640-ECAF-431E-9911-D407C7D6A16B}" dt="2022-02-13T20:15:31.290" v="1206" actId="20577"/>
          <ac:spMkLst>
            <pc:docMk/>
            <pc:sldMk cId="3756496984" sldId="723"/>
            <ac:spMk id="5" creationId="{9BC868D4-081A-47BE-9F52-A2AD959E05E1}"/>
          </ac:spMkLst>
        </pc:spChg>
      </pc:sldChg>
      <pc:sldChg chg="modSp mod">
        <pc:chgData name="Festus Elleh" userId="98a4a9df-c185-44d1-b8a9-be31fd73d2bc" providerId="ADAL" clId="{99880640-ECAF-431E-9911-D407C7D6A16B}" dt="2022-03-31T19:09:17.170" v="1932" actId="20577"/>
        <pc:sldMkLst>
          <pc:docMk/>
          <pc:sldMk cId="89468893" sldId="724"/>
        </pc:sldMkLst>
        <pc:spChg chg="mod">
          <ac:chgData name="Festus Elleh" userId="98a4a9df-c185-44d1-b8a9-be31fd73d2bc" providerId="ADAL" clId="{99880640-ECAF-431E-9911-D407C7D6A16B}" dt="2022-03-31T19:09:17.170" v="1932" actId="20577"/>
          <ac:spMkLst>
            <pc:docMk/>
            <pc:sldMk cId="89468893" sldId="724"/>
            <ac:spMk id="3" creationId="{955AE5CF-A4D7-4015-BDCA-788964F06E9D}"/>
          </ac:spMkLst>
        </pc:spChg>
        <pc:picChg chg="mod">
          <ac:chgData name="Festus Elleh" userId="98a4a9df-c185-44d1-b8a9-be31fd73d2bc" providerId="ADAL" clId="{99880640-ECAF-431E-9911-D407C7D6A16B}" dt="2022-02-13T20:18:10.704" v="1216" actId="14100"/>
          <ac:picMkLst>
            <pc:docMk/>
            <pc:sldMk cId="89468893" sldId="724"/>
            <ac:picMk id="5" creationId="{9D1E43E5-20F8-4919-9A02-D7B9A0FA406E}"/>
          </ac:picMkLst>
        </pc:picChg>
        <pc:picChg chg="mod">
          <ac:chgData name="Festus Elleh" userId="98a4a9df-c185-44d1-b8a9-be31fd73d2bc" providerId="ADAL" clId="{99880640-ECAF-431E-9911-D407C7D6A16B}" dt="2022-02-13T20:17:53.679" v="1211" actId="1076"/>
          <ac:picMkLst>
            <pc:docMk/>
            <pc:sldMk cId="89468893" sldId="724"/>
            <ac:picMk id="6" creationId="{BEA4283B-EEEF-4E8D-8F4F-A5EE5925C5FE}"/>
          </ac:picMkLst>
        </pc:picChg>
        <pc:picChg chg="mod">
          <ac:chgData name="Festus Elleh" userId="98a4a9df-c185-44d1-b8a9-be31fd73d2bc" providerId="ADAL" clId="{99880640-ECAF-431E-9911-D407C7D6A16B}" dt="2022-02-13T20:18:20.152" v="1218" actId="14100"/>
          <ac:picMkLst>
            <pc:docMk/>
            <pc:sldMk cId="89468893" sldId="724"/>
            <ac:picMk id="7" creationId="{B9691933-39DD-4452-B8D0-1CC5011EF669}"/>
          </ac:picMkLst>
        </pc:picChg>
      </pc:sldChg>
      <pc:sldChg chg="modSp mod">
        <pc:chgData name="Festus Elleh" userId="98a4a9df-c185-44d1-b8a9-be31fd73d2bc" providerId="ADAL" clId="{99880640-ECAF-431E-9911-D407C7D6A16B}" dt="2022-02-13T20:13:30.699" v="1188" actId="20577"/>
        <pc:sldMkLst>
          <pc:docMk/>
          <pc:sldMk cId="2127762069" sldId="725"/>
        </pc:sldMkLst>
        <pc:spChg chg="mod">
          <ac:chgData name="Festus Elleh" userId="98a4a9df-c185-44d1-b8a9-be31fd73d2bc" providerId="ADAL" clId="{99880640-ECAF-431E-9911-D407C7D6A16B}" dt="2022-02-13T20:13:03.195" v="1176" actId="14100"/>
          <ac:spMkLst>
            <pc:docMk/>
            <pc:sldMk cId="2127762069" sldId="725"/>
            <ac:spMk id="4" creationId="{2EFC756E-5F0C-422F-9ACE-A985015D7010}"/>
          </ac:spMkLst>
        </pc:spChg>
        <pc:spChg chg="mod">
          <ac:chgData name="Festus Elleh" userId="98a4a9df-c185-44d1-b8a9-be31fd73d2bc" providerId="ADAL" clId="{99880640-ECAF-431E-9911-D407C7D6A16B}" dt="2022-02-13T20:13:30.699" v="1188" actId="20577"/>
          <ac:spMkLst>
            <pc:docMk/>
            <pc:sldMk cId="2127762069" sldId="725"/>
            <ac:spMk id="6" creationId="{99A3361E-9932-41FB-A5C6-091843736446}"/>
          </ac:spMkLst>
        </pc:spChg>
      </pc:sldChg>
      <pc:sldChg chg="modSp mod">
        <pc:chgData name="Festus Elleh" userId="98a4a9df-c185-44d1-b8a9-be31fd73d2bc" providerId="ADAL" clId="{99880640-ECAF-431E-9911-D407C7D6A16B}" dt="2022-04-10T20:41:59.903" v="2276" actId="14734"/>
        <pc:sldMkLst>
          <pc:docMk/>
          <pc:sldMk cId="3618375226" sldId="727"/>
        </pc:sldMkLst>
        <pc:graphicFrameChg chg="modGraphic">
          <ac:chgData name="Festus Elleh" userId="98a4a9df-c185-44d1-b8a9-be31fd73d2bc" providerId="ADAL" clId="{99880640-ECAF-431E-9911-D407C7D6A16B}" dt="2022-04-10T20:41:59.903" v="2276" actId="14734"/>
          <ac:graphicFrameMkLst>
            <pc:docMk/>
            <pc:sldMk cId="3618375226" sldId="727"/>
            <ac:graphicFrameMk id="10" creationId="{92A64DD0-694E-46BA-AEB7-48463B54FFE0}"/>
          </ac:graphicFrameMkLst>
        </pc:graphicFrameChg>
      </pc:sldChg>
      <pc:sldChg chg="delSp modSp mod">
        <pc:chgData name="Festus Elleh" userId="98a4a9df-c185-44d1-b8a9-be31fd73d2bc" providerId="ADAL" clId="{99880640-ECAF-431E-9911-D407C7D6A16B}" dt="2022-08-28T21:27:47.171" v="6557" actId="6549"/>
        <pc:sldMkLst>
          <pc:docMk/>
          <pc:sldMk cId="2482699975" sldId="728"/>
        </pc:sldMkLst>
        <pc:spChg chg="mod">
          <ac:chgData name="Festus Elleh" userId="98a4a9df-c185-44d1-b8a9-be31fd73d2bc" providerId="ADAL" clId="{99880640-ECAF-431E-9911-D407C7D6A16B}" dt="2022-08-28T21:27:47.171" v="6557" actId="6549"/>
          <ac:spMkLst>
            <pc:docMk/>
            <pc:sldMk cId="2482699975" sldId="728"/>
            <ac:spMk id="2" creationId="{69442FAD-C82E-4C92-AD80-A8BA6D1A081E}"/>
          </ac:spMkLst>
        </pc:spChg>
        <pc:spChg chg="del mod">
          <ac:chgData name="Festus Elleh" userId="98a4a9df-c185-44d1-b8a9-be31fd73d2bc" providerId="ADAL" clId="{99880640-ECAF-431E-9911-D407C7D6A16B}" dt="2022-02-10T21:04:21.552" v="762" actId="478"/>
          <ac:spMkLst>
            <pc:docMk/>
            <pc:sldMk cId="2482699975" sldId="728"/>
            <ac:spMk id="4" creationId="{26BB14A9-C0BC-4CA5-AF80-A08676BB33D8}"/>
          </ac:spMkLst>
        </pc:spChg>
        <pc:picChg chg="del mod">
          <ac:chgData name="Festus Elleh" userId="98a4a9df-c185-44d1-b8a9-be31fd73d2bc" providerId="ADAL" clId="{99880640-ECAF-431E-9911-D407C7D6A16B}" dt="2022-02-10T21:04:18.503" v="761" actId="478"/>
          <ac:picMkLst>
            <pc:docMk/>
            <pc:sldMk cId="2482699975" sldId="728"/>
            <ac:picMk id="5" creationId="{3051DBFD-902E-4E9E-B90F-12FB96E20857}"/>
          </ac:picMkLst>
        </pc:picChg>
      </pc:sldChg>
      <pc:sldChg chg="addSp modSp mod">
        <pc:chgData name="Festus Elleh" userId="98a4a9df-c185-44d1-b8a9-be31fd73d2bc" providerId="ADAL" clId="{99880640-ECAF-431E-9911-D407C7D6A16B}" dt="2022-02-13T20:25:56.037" v="1385" actId="207"/>
        <pc:sldMkLst>
          <pc:docMk/>
          <pc:sldMk cId="1506310969" sldId="729"/>
        </pc:sldMkLst>
        <pc:spChg chg="mod">
          <ac:chgData name="Festus Elleh" userId="98a4a9df-c185-44d1-b8a9-be31fd73d2bc" providerId="ADAL" clId="{99880640-ECAF-431E-9911-D407C7D6A16B}" dt="2022-02-13T20:25:07.769" v="1371" actId="20577"/>
          <ac:spMkLst>
            <pc:docMk/>
            <pc:sldMk cId="1506310969" sldId="729"/>
            <ac:spMk id="8" creationId="{EB4A8E2A-408E-409B-8C16-647588D2120C}"/>
          </ac:spMkLst>
        </pc:spChg>
        <pc:spChg chg="add mod">
          <ac:chgData name="Festus Elleh" userId="98a4a9df-c185-44d1-b8a9-be31fd73d2bc" providerId="ADAL" clId="{99880640-ECAF-431E-9911-D407C7D6A16B}" dt="2022-02-13T20:25:56.037" v="1385" actId="207"/>
          <ac:spMkLst>
            <pc:docMk/>
            <pc:sldMk cId="1506310969" sldId="729"/>
            <ac:spMk id="19" creationId="{4AE40AC2-BF18-423E-9968-BDC637FE9627}"/>
          </ac:spMkLst>
        </pc:spChg>
        <pc:picChg chg="mod">
          <ac:chgData name="Festus Elleh" userId="98a4a9df-c185-44d1-b8a9-be31fd73d2bc" providerId="ADAL" clId="{99880640-ECAF-431E-9911-D407C7D6A16B}" dt="2022-02-13T20:24:37.143" v="1363" actId="1076"/>
          <ac:picMkLst>
            <pc:docMk/>
            <pc:sldMk cId="1506310969" sldId="729"/>
            <ac:picMk id="9" creationId="{7D8E8803-BF59-4E34-98AA-DF9C92FDB628}"/>
          </ac:picMkLst>
        </pc:picChg>
        <pc:picChg chg="mod">
          <ac:chgData name="Festus Elleh" userId="98a4a9df-c185-44d1-b8a9-be31fd73d2bc" providerId="ADAL" clId="{99880640-ECAF-431E-9911-D407C7D6A16B}" dt="2022-02-13T20:24:35.781" v="1362" actId="1076"/>
          <ac:picMkLst>
            <pc:docMk/>
            <pc:sldMk cId="1506310969" sldId="729"/>
            <ac:picMk id="21" creationId="{0412D150-5920-435C-8985-C0BA6B472CD7}"/>
          </ac:picMkLst>
        </pc:picChg>
      </pc:sldChg>
      <pc:sldChg chg="modSp mod">
        <pc:chgData name="Festus Elleh" userId="98a4a9df-c185-44d1-b8a9-be31fd73d2bc" providerId="ADAL" clId="{99880640-ECAF-431E-9911-D407C7D6A16B}" dt="2022-08-07T21:25:18.041" v="5158" actId="113"/>
        <pc:sldMkLst>
          <pc:docMk/>
          <pc:sldMk cId="739656113" sldId="730"/>
        </pc:sldMkLst>
        <pc:spChg chg="mod">
          <ac:chgData name="Festus Elleh" userId="98a4a9df-c185-44d1-b8a9-be31fd73d2bc" providerId="ADAL" clId="{99880640-ECAF-431E-9911-D407C7D6A16B}" dt="2022-08-07T21:25:18.041" v="5158" actId="113"/>
          <ac:spMkLst>
            <pc:docMk/>
            <pc:sldMk cId="739656113" sldId="730"/>
            <ac:spMk id="9" creationId="{FEFEE93C-6303-4E77-B6C4-91BD602AE2DA}"/>
          </ac:spMkLst>
        </pc:spChg>
      </pc:sldChg>
      <pc:sldChg chg="modSp mod">
        <pc:chgData name="Festus Elleh" userId="98a4a9df-c185-44d1-b8a9-be31fd73d2bc" providerId="ADAL" clId="{99880640-ECAF-431E-9911-D407C7D6A16B}" dt="2022-05-17T23:51:41.348" v="2885" actId="1076"/>
        <pc:sldMkLst>
          <pc:docMk/>
          <pc:sldMk cId="1047348311" sldId="731"/>
        </pc:sldMkLst>
        <pc:spChg chg="mod">
          <ac:chgData name="Festus Elleh" userId="98a4a9df-c185-44d1-b8a9-be31fd73d2bc" providerId="ADAL" clId="{99880640-ECAF-431E-9911-D407C7D6A16B}" dt="2022-05-17T23:51:41.348" v="2885" actId="1076"/>
          <ac:spMkLst>
            <pc:docMk/>
            <pc:sldMk cId="1047348311" sldId="731"/>
            <ac:spMk id="12" creationId="{A220E711-77B4-4C59-A552-C0C28DBFF7F8}"/>
          </ac:spMkLst>
        </pc:spChg>
      </pc:sldChg>
      <pc:sldChg chg="ord">
        <pc:chgData name="Festus Elleh" userId="98a4a9df-c185-44d1-b8a9-be31fd73d2bc" providerId="ADAL" clId="{99880640-ECAF-431E-9911-D407C7D6A16B}" dt="2022-04-10T20:48:37.998" v="2278"/>
        <pc:sldMkLst>
          <pc:docMk/>
          <pc:sldMk cId="2219174977" sldId="733"/>
        </pc:sldMkLst>
      </pc:sldChg>
      <pc:sldChg chg="modSp mod">
        <pc:chgData name="Festus Elleh" userId="98a4a9df-c185-44d1-b8a9-be31fd73d2bc" providerId="ADAL" clId="{99880640-ECAF-431E-9911-D407C7D6A16B}" dt="2022-04-27T19:20:37.381" v="2526" actId="13926"/>
        <pc:sldMkLst>
          <pc:docMk/>
          <pc:sldMk cId="1739185425" sldId="734"/>
        </pc:sldMkLst>
        <pc:spChg chg="mod">
          <ac:chgData name="Festus Elleh" userId="98a4a9df-c185-44d1-b8a9-be31fd73d2bc" providerId="ADAL" clId="{99880640-ECAF-431E-9911-D407C7D6A16B}" dt="2022-04-27T19:20:37.381" v="2526" actId="13926"/>
          <ac:spMkLst>
            <pc:docMk/>
            <pc:sldMk cId="1739185425" sldId="734"/>
            <ac:spMk id="2" creationId="{1819BFD1-3D98-4C34-B823-7D98ED600F49}"/>
          </ac:spMkLst>
        </pc:spChg>
      </pc:sldChg>
      <pc:sldChg chg="modSp mod">
        <pc:chgData name="Festus Elleh" userId="98a4a9df-c185-44d1-b8a9-be31fd73d2bc" providerId="ADAL" clId="{99880640-ECAF-431E-9911-D407C7D6A16B}" dt="2022-04-11T20:22:14.019" v="2291" actId="113"/>
        <pc:sldMkLst>
          <pc:docMk/>
          <pc:sldMk cId="844291559" sldId="735"/>
        </pc:sldMkLst>
        <pc:spChg chg="mod">
          <ac:chgData name="Festus Elleh" userId="98a4a9df-c185-44d1-b8a9-be31fd73d2bc" providerId="ADAL" clId="{99880640-ECAF-431E-9911-D407C7D6A16B}" dt="2022-04-11T20:22:14.019" v="2291" actId="113"/>
          <ac:spMkLst>
            <pc:docMk/>
            <pc:sldMk cId="844291559" sldId="735"/>
            <ac:spMk id="3" creationId="{118B459A-5DA6-46FB-937C-85FA2B27E547}"/>
          </ac:spMkLst>
        </pc:spChg>
      </pc:sldChg>
      <pc:sldChg chg="modSp mod">
        <pc:chgData name="Festus Elleh" userId="98a4a9df-c185-44d1-b8a9-be31fd73d2bc" providerId="ADAL" clId="{99880640-ECAF-431E-9911-D407C7D6A16B}" dt="2022-02-13T20:35:59.263" v="1389" actId="6549"/>
        <pc:sldMkLst>
          <pc:docMk/>
          <pc:sldMk cId="839858326" sldId="740"/>
        </pc:sldMkLst>
        <pc:spChg chg="mod">
          <ac:chgData name="Festus Elleh" userId="98a4a9df-c185-44d1-b8a9-be31fd73d2bc" providerId="ADAL" clId="{99880640-ECAF-431E-9911-D407C7D6A16B}" dt="2022-02-13T20:35:59.263" v="1389" actId="6549"/>
          <ac:spMkLst>
            <pc:docMk/>
            <pc:sldMk cId="839858326" sldId="740"/>
            <ac:spMk id="3" creationId="{85406600-FA7F-4B64-B658-008C8E9E9BF4}"/>
          </ac:spMkLst>
        </pc:spChg>
      </pc:sldChg>
      <pc:sldChg chg="modSp mod">
        <pc:chgData name="Festus Elleh" userId="98a4a9df-c185-44d1-b8a9-be31fd73d2bc" providerId="ADAL" clId="{99880640-ECAF-431E-9911-D407C7D6A16B}" dt="2022-02-13T20:33:39.176" v="1386" actId="14100"/>
        <pc:sldMkLst>
          <pc:docMk/>
          <pc:sldMk cId="1394905375" sldId="741"/>
        </pc:sldMkLst>
        <pc:spChg chg="mod">
          <ac:chgData name="Festus Elleh" userId="98a4a9df-c185-44d1-b8a9-be31fd73d2bc" providerId="ADAL" clId="{99880640-ECAF-431E-9911-D407C7D6A16B}" dt="2022-02-13T20:33:39.176" v="1386" actId="14100"/>
          <ac:spMkLst>
            <pc:docMk/>
            <pc:sldMk cId="1394905375" sldId="741"/>
            <ac:spMk id="3" creationId="{49FD3E66-A5AD-4839-9911-0F2B0DE2144F}"/>
          </ac:spMkLst>
        </pc:spChg>
      </pc:sldChg>
      <pc:sldChg chg="addSp modSp mod">
        <pc:chgData name="Festus Elleh" userId="98a4a9df-c185-44d1-b8a9-be31fd73d2bc" providerId="ADAL" clId="{99880640-ECAF-431E-9911-D407C7D6A16B}" dt="2022-08-07T21:31:45.338" v="5159" actId="113"/>
        <pc:sldMkLst>
          <pc:docMk/>
          <pc:sldMk cId="1793002911" sldId="742"/>
        </pc:sldMkLst>
        <pc:spChg chg="mod">
          <ac:chgData name="Festus Elleh" userId="98a4a9df-c185-44d1-b8a9-be31fd73d2bc" providerId="ADAL" clId="{99880640-ECAF-431E-9911-D407C7D6A16B}" dt="2022-08-07T21:31:45.338" v="5159" actId="113"/>
          <ac:spMkLst>
            <pc:docMk/>
            <pc:sldMk cId="1793002911" sldId="742"/>
            <ac:spMk id="7" creationId="{83275C65-7293-41E1-9F62-1FD0E2B9A7C3}"/>
          </ac:spMkLst>
        </pc:spChg>
        <pc:picChg chg="add mod">
          <ac:chgData name="Festus Elleh" userId="98a4a9df-c185-44d1-b8a9-be31fd73d2bc" providerId="ADAL" clId="{99880640-ECAF-431E-9911-D407C7D6A16B}" dt="2022-05-20T04:23:09.456" v="2894" actId="1076"/>
          <ac:picMkLst>
            <pc:docMk/>
            <pc:sldMk cId="1793002911" sldId="742"/>
            <ac:picMk id="3" creationId="{D6FD2E99-7B8C-4E11-8B79-8B9E5DA7D03A}"/>
          </ac:picMkLst>
        </pc:picChg>
        <pc:picChg chg="mod">
          <ac:chgData name="Festus Elleh" userId="98a4a9df-c185-44d1-b8a9-be31fd73d2bc" providerId="ADAL" clId="{99880640-ECAF-431E-9911-D407C7D6A16B}" dt="2022-05-20T04:23:01.422" v="2891" actId="14100"/>
          <ac:picMkLst>
            <pc:docMk/>
            <pc:sldMk cId="1793002911" sldId="742"/>
            <ac:picMk id="22" creationId="{50A99097-30C8-4482-90BD-B3F0D3460C1D}"/>
          </ac:picMkLst>
        </pc:picChg>
      </pc:sldChg>
      <pc:sldChg chg="modSp mod">
        <pc:chgData name="Festus Elleh" userId="98a4a9df-c185-44d1-b8a9-be31fd73d2bc" providerId="ADAL" clId="{99880640-ECAF-431E-9911-D407C7D6A16B}" dt="2022-07-28T04:31:59.412" v="5023" actId="20577"/>
        <pc:sldMkLst>
          <pc:docMk/>
          <pc:sldMk cId="974141198" sldId="743"/>
        </pc:sldMkLst>
        <pc:spChg chg="mod">
          <ac:chgData name="Festus Elleh" userId="98a4a9df-c185-44d1-b8a9-be31fd73d2bc" providerId="ADAL" clId="{99880640-ECAF-431E-9911-D407C7D6A16B}" dt="2022-07-28T04:31:59.412" v="5023" actId="20577"/>
          <ac:spMkLst>
            <pc:docMk/>
            <pc:sldMk cId="974141198" sldId="743"/>
            <ac:spMk id="4" creationId="{DF9CDBB3-C138-4B13-89C4-4F1D60B209E3}"/>
          </ac:spMkLst>
        </pc:spChg>
      </pc:sldChg>
      <pc:sldChg chg="modSp mod">
        <pc:chgData name="Festus Elleh" userId="98a4a9df-c185-44d1-b8a9-be31fd73d2bc" providerId="ADAL" clId="{99880640-ECAF-431E-9911-D407C7D6A16B}" dt="2022-07-28T04:37:34.096" v="5062" actId="6549"/>
        <pc:sldMkLst>
          <pc:docMk/>
          <pc:sldMk cId="388019789" sldId="744"/>
        </pc:sldMkLst>
        <pc:spChg chg="mod">
          <ac:chgData name="Festus Elleh" userId="98a4a9df-c185-44d1-b8a9-be31fd73d2bc" providerId="ADAL" clId="{99880640-ECAF-431E-9911-D407C7D6A16B}" dt="2022-07-28T04:37:34.096" v="5062" actId="6549"/>
          <ac:spMkLst>
            <pc:docMk/>
            <pc:sldMk cId="388019789" sldId="744"/>
            <ac:spMk id="3" creationId="{C3BB578F-D876-4504-96F1-806289AC8E08}"/>
          </ac:spMkLst>
        </pc:spChg>
      </pc:sldChg>
      <pc:sldChg chg="del">
        <pc:chgData name="Festus Elleh" userId="98a4a9df-c185-44d1-b8a9-be31fd73d2bc" providerId="ADAL" clId="{99880640-ECAF-431E-9911-D407C7D6A16B}" dt="2022-06-28T20:49:26.363" v="3772" actId="47"/>
        <pc:sldMkLst>
          <pc:docMk/>
          <pc:sldMk cId="703426962" sldId="746"/>
        </pc:sldMkLst>
      </pc:sldChg>
      <pc:sldChg chg="modSp mod">
        <pc:chgData name="Festus Elleh" userId="98a4a9df-c185-44d1-b8a9-be31fd73d2bc" providerId="ADAL" clId="{99880640-ECAF-431E-9911-D407C7D6A16B}" dt="2022-02-13T20:40:49.882" v="1394" actId="14100"/>
        <pc:sldMkLst>
          <pc:docMk/>
          <pc:sldMk cId="2570933157" sldId="748"/>
        </pc:sldMkLst>
        <pc:spChg chg="mod">
          <ac:chgData name="Festus Elleh" userId="98a4a9df-c185-44d1-b8a9-be31fd73d2bc" providerId="ADAL" clId="{99880640-ECAF-431E-9911-D407C7D6A16B}" dt="2022-02-13T20:40:49.882" v="1394" actId="14100"/>
          <ac:spMkLst>
            <pc:docMk/>
            <pc:sldMk cId="2570933157" sldId="748"/>
            <ac:spMk id="6" creationId="{70942CBF-6C92-4383-9F49-0B2310F93718}"/>
          </ac:spMkLst>
        </pc:spChg>
      </pc:sldChg>
      <pc:sldChg chg="modSp add mod">
        <pc:chgData name="Festus Elleh" userId="98a4a9df-c185-44d1-b8a9-be31fd73d2bc" providerId="ADAL" clId="{99880640-ECAF-431E-9911-D407C7D6A16B}" dt="2022-07-28T04:34:17.129" v="5039" actId="21"/>
        <pc:sldMkLst>
          <pc:docMk/>
          <pc:sldMk cId="1336999182" sldId="750"/>
        </pc:sldMkLst>
        <pc:spChg chg="mod">
          <ac:chgData name="Festus Elleh" userId="98a4a9df-c185-44d1-b8a9-be31fd73d2bc" providerId="ADAL" clId="{99880640-ECAF-431E-9911-D407C7D6A16B}" dt="2022-07-28T04:34:17.129" v="5039" actId="21"/>
          <ac:spMkLst>
            <pc:docMk/>
            <pc:sldMk cId="1336999182" sldId="750"/>
            <ac:spMk id="3" creationId="{31FE565B-02C6-44FB-B55D-EAD9DFDA7279}"/>
          </ac:spMkLst>
        </pc:spChg>
      </pc:sldChg>
      <pc:sldChg chg="del">
        <pc:chgData name="Festus Elleh" userId="98a4a9df-c185-44d1-b8a9-be31fd73d2bc" providerId="ADAL" clId="{99880640-ECAF-431E-9911-D407C7D6A16B}" dt="2022-02-13T20:41:06.050" v="1395" actId="2696"/>
        <pc:sldMkLst>
          <pc:docMk/>
          <pc:sldMk cId="3463193485" sldId="750"/>
        </pc:sldMkLst>
      </pc:sldChg>
      <pc:sldChg chg="addSp modSp mod">
        <pc:chgData name="Festus Elleh" userId="98a4a9df-c185-44d1-b8a9-be31fd73d2bc" providerId="ADAL" clId="{99880640-ECAF-431E-9911-D407C7D6A16B}" dt="2022-06-28T20:55:36.170" v="3825" actId="1076"/>
        <pc:sldMkLst>
          <pc:docMk/>
          <pc:sldMk cId="1225751347" sldId="754"/>
        </pc:sldMkLst>
        <pc:spChg chg="add mod">
          <ac:chgData name="Festus Elleh" userId="98a4a9df-c185-44d1-b8a9-be31fd73d2bc" providerId="ADAL" clId="{99880640-ECAF-431E-9911-D407C7D6A16B}" dt="2022-06-28T20:54:31.164" v="3787" actId="1076"/>
          <ac:spMkLst>
            <pc:docMk/>
            <pc:sldMk cId="1225751347" sldId="754"/>
            <ac:spMk id="6" creationId="{FFF703E2-9457-46F6-9FD2-D1AED39EE631}"/>
          </ac:spMkLst>
        </pc:spChg>
        <pc:spChg chg="add mod">
          <ac:chgData name="Festus Elleh" userId="98a4a9df-c185-44d1-b8a9-be31fd73d2bc" providerId="ADAL" clId="{99880640-ECAF-431E-9911-D407C7D6A16B}" dt="2022-06-28T20:55:10.644" v="3809" actId="14100"/>
          <ac:spMkLst>
            <pc:docMk/>
            <pc:sldMk cId="1225751347" sldId="754"/>
            <ac:spMk id="9" creationId="{460173C6-07BB-4312-98F0-41B2DECB6043}"/>
          </ac:spMkLst>
        </pc:spChg>
        <pc:spChg chg="add mod">
          <ac:chgData name="Festus Elleh" userId="98a4a9df-c185-44d1-b8a9-be31fd73d2bc" providerId="ADAL" clId="{99880640-ECAF-431E-9911-D407C7D6A16B}" dt="2022-06-28T20:55:34.546" v="3824" actId="20577"/>
          <ac:spMkLst>
            <pc:docMk/>
            <pc:sldMk cId="1225751347" sldId="754"/>
            <ac:spMk id="10" creationId="{F8CD3768-1FE1-4CF2-ABD9-A9C2867F28F1}"/>
          </ac:spMkLst>
        </pc:spChg>
        <pc:spChg chg="mod">
          <ac:chgData name="Festus Elleh" userId="98a4a9df-c185-44d1-b8a9-be31fd73d2bc" providerId="ADAL" clId="{99880640-ECAF-431E-9911-D407C7D6A16B}" dt="2022-06-28T20:55:36.170" v="3825" actId="1076"/>
          <ac:spMkLst>
            <pc:docMk/>
            <pc:sldMk cId="1225751347" sldId="754"/>
            <ac:spMk id="11" creationId="{6F822094-9FBB-4B9B-B9C4-EA20266FE3AE}"/>
          </ac:spMkLst>
        </pc:spChg>
        <pc:spChg chg="mod">
          <ac:chgData name="Festus Elleh" userId="98a4a9df-c185-44d1-b8a9-be31fd73d2bc" providerId="ADAL" clId="{99880640-ECAF-431E-9911-D407C7D6A16B}" dt="2022-06-28T20:54:26.453" v="3786" actId="6549"/>
          <ac:spMkLst>
            <pc:docMk/>
            <pc:sldMk cId="1225751347" sldId="754"/>
            <ac:spMk id="20" creationId="{B1BA77A5-3FF1-410E-ACA6-C601933810C2}"/>
          </ac:spMkLst>
        </pc:spChg>
        <pc:picChg chg="add mod">
          <ac:chgData name="Festus Elleh" userId="98a4a9df-c185-44d1-b8a9-be31fd73d2bc" providerId="ADAL" clId="{99880640-ECAF-431E-9911-D407C7D6A16B}" dt="2022-06-28T20:55:17.035" v="3810" actId="1076"/>
          <ac:picMkLst>
            <pc:docMk/>
            <pc:sldMk cId="1225751347" sldId="754"/>
            <ac:picMk id="7" creationId="{ADE6FD66-5E68-480F-8725-C6BFAEA69B51}"/>
          </ac:picMkLst>
        </pc:picChg>
      </pc:sldChg>
      <pc:sldChg chg="addSp delSp modSp mod">
        <pc:chgData name="Festus Elleh" userId="98a4a9df-c185-44d1-b8a9-be31fd73d2bc" providerId="ADAL" clId="{99880640-ECAF-431E-9911-D407C7D6A16B}" dt="2022-06-28T21:08:02.228" v="3896" actId="14100"/>
        <pc:sldMkLst>
          <pc:docMk/>
          <pc:sldMk cId="362283943" sldId="755"/>
        </pc:sldMkLst>
        <pc:spChg chg="del mod">
          <ac:chgData name="Festus Elleh" userId="98a4a9df-c185-44d1-b8a9-be31fd73d2bc" providerId="ADAL" clId="{99880640-ECAF-431E-9911-D407C7D6A16B}" dt="2022-06-28T20:53:51.973" v="3779" actId="21"/>
          <ac:spMkLst>
            <pc:docMk/>
            <pc:sldMk cId="362283943" sldId="755"/>
            <ac:spMk id="4" creationId="{225612D3-3A11-4318-A060-66A8CE32BA1F}"/>
          </ac:spMkLst>
        </pc:spChg>
        <pc:spChg chg="add mod">
          <ac:chgData name="Festus Elleh" userId="98a4a9df-c185-44d1-b8a9-be31fd73d2bc" providerId="ADAL" clId="{99880640-ECAF-431E-9911-D407C7D6A16B}" dt="2022-06-28T21:01:17.536" v="3867" actId="14100"/>
          <ac:spMkLst>
            <pc:docMk/>
            <pc:sldMk cId="362283943" sldId="755"/>
            <ac:spMk id="7" creationId="{7325F135-862D-460F-A118-C176E4446C7E}"/>
          </ac:spMkLst>
        </pc:spChg>
        <pc:spChg chg="mod">
          <ac:chgData name="Festus Elleh" userId="98a4a9df-c185-44d1-b8a9-be31fd73d2bc" providerId="ADAL" clId="{99880640-ECAF-431E-9911-D407C7D6A16B}" dt="2022-06-28T20:56:54.392" v="3830" actId="6549"/>
          <ac:spMkLst>
            <pc:docMk/>
            <pc:sldMk cId="362283943" sldId="755"/>
            <ac:spMk id="9" creationId="{B59AD021-20B1-47A7-8EF0-93C8115DBB9C}"/>
          </ac:spMkLst>
        </pc:spChg>
        <pc:spChg chg="add mod">
          <ac:chgData name="Festus Elleh" userId="98a4a9df-c185-44d1-b8a9-be31fd73d2bc" providerId="ADAL" clId="{99880640-ECAF-431E-9911-D407C7D6A16B}" dt="2022-06-28T21:08:02.228" v="3896" actId="14100"/>
          <ac:spMkLst>
            <pc:docMk/>
            <pc:sldMk cId="362283943" sldId="755"/>
            <ac:spMk id="10" creationId="{78C4DF55-E609-4E11-9513-248385507A37}"/>
          </ac:spMkLst>
        </pc:spChg>
        <pc:spChg chg="mod">
          <ac:chgData name="Festus Elleh" userId="98a4a9df-c185-44d1-b8a9-be31fd73d2bc" providerId="ADAL" clId="{99880640-ECAF-431E-9911-D407C7D6A16B}" dt="2022-06-28T21:04:14.191" v="3873" actId="14100"/>
          <ac:spMkLst>
            <pc:docMk/>
            <pc:sldMk cId="362283943" sldId="755"/>
            <ac:spMk id="13" creationId="{27A6541B-1CF5-4C0D-A96F-45EF665738C3}"/>
          </ac:spMkLst>
        </pc:spChg>
        <pc:picChg chg="del mod">
          <ac:chgData name="Festus Elleh" userId="98a4a9df-c185-44d1-b8a9-be31fd73d2bc" providerId="ADAL" clId="{99880640-ECAF-431E-9911-D407C7D6A16B}" dt="2022-06-28T20:54:07.517" v="3782" actId="21"/>
          <ac:picMkLst>
            <pc:docMk/>
            <pc:sldMk cId="362283943" sldId="755"/>
            <ac:picMk id="6" creationId="{2ACF8E92-0503-41AC-81A3-3952941CBE99}"/>
          </ac:picMkLst>
        </pc:picChg>
      </pc:sldChg>
      <pc:sldChg chg="modSp mod">
        <pc:chgData name="Festus Elleh" userId="98a4a9df-c185-44d1-b8a9-be31fd73d2bc" providerId="ADAL" clId="{99880640-ECAF-431E-9911-D407C7D6A16B}" dt="2022-07-18T04:40:03.762" v="4998" actId="20577"/>
        <pc:sldMkLst>
          <pc:docMk/>
          <pc:sldMk cId="440944418" sldId="757"/>
        </pc:sldMkLst>
        <pc:spChg chg="mod">
          <ac:chgData name="Festus Elleh" userId="98a4a9df-c185-44d1-b8a9-be31fd73d2bc" providerId="ADAL" clId="{99880640-ECAF-431E-9911-D407C7D6A16B}" dt="2022-07-18T04:40:03.762" v="4998" actId="20577"/>
          <ac:spMkLst>
            <pc:docMk/>
            <pc:sldMk cId="440944418" sldId="757"/>
            <ac:spMk id="3" creationId="{B7AA3533-5F05-4D2D-B331-CC0B52ED1F1B}"/>
          </ac:spMkLst>
        </pc:spChg>
      </pc:sldChg>
      <pc:sldChg chg="modSp mod">
        <pc:chgData name="Festus Elleh" userId="98a4a9df-c185-44d1-b8a9-be31fd73d2bc" providerId="ADAL" clId="{99880640-ECAF-431E-9911-D407C7D6A16B}" dt="2022-07-28T04:31:50.982" v="5019" actId="20577"/>
        <pc:sldMkLst>
          <pc:docMk/>
          <pc:sldMk cId="3679755026" sldId="758"/>
        </pc:sldMkLst>
        <pc:spChg chg="mod">
          <ac:chgData name="Festus Elleh" userId="98a4a9df-c185-44d1-b8a9-be31fd73d2bc" providerId="ADAL" clId="{99880640-ECAF-431E-9911-D407C7D6A16B}" dt="2022-07-28T04:31:50.982" v="5019" actId="20577"/>
          <ac:spMkLst>
            <pc:docMk/>
            <pc:sldMk cId="3679755026" sldId="758"/>
            <ac:spMk id="4" creationId="{0C9472BF-D91C-4813-90A7-19B2B969C4FC}"/>
          </ac:spMkLst>
        </pc:spChg>
      </pc:sldChg>
      <pc:sldChg chg="modSp mod">
        <pc:chgData name="Festus Elleh" userId="98a4a9df-c185-44d1-b8a9-be31fd73d2bc" providerId="ADAL" clId="{99880640-ECAF-431E-9911-D407C7D6A16B}" dt="2022-04-10T20:56:37.681" v="2279" actId="1076"/>
        <pc:sldMkLst>
          <pc:docMk/>
          <pc:sldMk cId="2576518646" sldId="759"/>
        </pc:sldMkLst>
        <pc:picChg chg="mod">
          <ac:chgData name="Festus Elleh" userId="98a4a9df-c185-44d1-b8a9-be31fd73d2bc" providerId="ADAL" clId="{99880640-ECAF-431E-9911-D407C7D6A16B}" dt="2022-04-10T20:56:37.681" v="2279" actId="1076"/>
          <ac:picMkLst>
            <pc:docMk/>
            <pc:sldMk cId="2576518646" sldId="759"/>
            <ac:picMk id="17" creationId="{A9D9F2B7-424F-4F12-8E43-D59641E2FA0A}"/>
          </ac:picMkLst>
        </pc:picChg>
      </pc:sldChg>
      <pc:sldChg chg="modSp mod">
        <pc:chgData name="Festus Elleh" userId="98a4a9df-c185-44d1-b8a9-be31fd73d2bc" providerId="ADAL" clId="{99880640-ECAF-431E-9911-D407C7D6A16B}" dt="2022-01-31T18:49:30.798" v="335" actId="1076"/>
        <pc:sldMkLst>
          <pc:docMk/>
          <pc:sldMk cId="604948834" sldId="763"/>
        </pc:sldMkLst>
        <pc:spChg chg="mod">
          <ac:chgData name="Festus Elleh" userId="98a4a9df-c185-44d1-b8a9-be31fd73d2bc" providerId="ADAL" clId="{99880640-ECAF-431E-9911-D407C7D6A16B}" dt="2022-01-31T18:49:30.798" v="335" actId="1076"/>
          <ac:spMkLst>
            <pc:docMk/>
            <pc:sldMk cId="604948834" sldId="763"/>
            <ac:spMk id="5" creationId="{65B890E4-740F-4027-8B41-DF7CCD85D653}"/>
          </ac:spMkLst>
        </pc:spChg>
      </pc:sldChg>
      <pc:sldChg chg="modSp mod">
        <pc:chgData name="Festus Elleh" userId="98a4a9df-c185-44d1-b8a9-be31fd73d2bc" providerId="ADAL" clId="{99880640-ECAF-431E-9911-D407C7D6A16B}" dt="2022-07-05T23:41:19.297" v="3944" actId="1076"/>
        <pc:sldMkLst>
          <pc:docMk/>
          <pc:sldMk cId="1721172258" sldId="764"/>
        </pc:sldMkLst>
        <pc:spChg chg="mod">
          <ac:chgData name="Festus Elleh" userId="98a4a9df-c185-44d1-b8a9-be31fd73d2bc" providerId="ADAL" clId="{99880640-ECAF-431E-9911-D407C7D6A16B}" dt="2022-07-05T23:41:19.297" v="3944" actId="1076"/>
          <ac:spMkLst>
            <pc:docMk/>
            <pc:sldMk cId="1721172258" sldId="764"/>
            <ac:spMk id="6" creationId="{36586EA4-E80B-4297-8154-62A8A7DD25D1}"/>
          </ac:spMkLst>
        </pc:spChg>
      </pc:sldChg>
      <pc:sldChg chg="modSp mod">
        <pc:chgData name="Festus Elleh" userId="98a4a9df-c185-44d1-b8a9-be31fd73d2bc" providerId="ADAL" clId="{99880640-ECAF-431E-9911-D407C7D6A16B}" dt="2022-07-05T23:42:52.117" v="3946" actId="1076"/>
        <pc:sldMkLst>
          <pc:docMk/>
          <pc:sldMk cId="4101547549" sldId="769"/>
        </pc:sldMkLst>
        <pc:spChg chg="mod">
          <ac:chgData name="Festus Elleh" userId="98a4a9df-c185-44d1-b8a9-be31fd73d2bc" providerId="ADAL" clId="{99880640-ECAF-431E-9911-D407C7D6A16B}" dt="2022-07-05T23:42:52.117" v="3946" actId="1076"/>
          <ac:spMkLst>
            <pc:docMk/>
            <pc:sldMk cId="4101547549" sldId="769"/>
            <ac:spMk id="4" creationId="{7F645049-FE0B-432F-86A1-1430BB97CB41}"/>
          </ac:spMkLst>
        </pc:spChg>
      </pc:sldChg>
      <pc:sldChg chg="modSp mod">
        <pc:chgData name="Festus Elleh" userId="98a4a9df-c185-44d1-b8a9-be31fd73d2bc" providerId="ADAL" clId="{99880640-ECAF-431E-9911-D407C7D6A16B}" dt="2022-04-11T19:04:39.470" v="2289" actId="14100"/>
        <pc:sldMkLst>
          <pc:docMk/>
          <pc:sldMk cId="2048155518" sldId="770"/>
        </pc:sldMkLst>
        <pc:spChg chg="mod">
          <ac:chgData name="Festus Elleh" userId="98a4a9df-c185-44d1-b8a9-be31fd73d2bc" providerId="ADAL" clId="{99880640-ECAF-431E-9911-D407C7D6A16B}" dt="2022-04-11T19:04:39.470" v="2289" actId="14100"/>
          <ac:spMkLst>
            <pc:docMk/>
            <pc:sldMk cId="2048155518" sldId="770"/>
            <ac:spMk id="4" creationId="{018DE631-CF53-4A4F-A4A5-429FA8B42F82}"/>
          </ac:spMkLst>
        </pc:spChg>
      </pc:sldChg>
      <pc:sldChg chg="addSp modSp mod">
        <pc:chgData name="Festus Elleh" userId="98a4a9df-c185-44d1-b8a9-be31fd73d2bc" providerId="ADAL" clId="{99880640-ECAF-431E-9911-D407C7D6A16B}" dt="2022-02-13T20:50:27.476" v="1419" actId="14100"/>
        <pc:sldMkLst>
          <pc:docMk/>
          <pc:sldMk cId="2102957978" sldId="771"/>
        </pc:sldMkLst>
        <pc:spChg chg="add mod">
          <ac:chgData name="Festus Elleh" userId="98a4a9df-c185-44d1-b8a9-be31fd73d2bc" providerId="ADAL" clId="{99880640-ECAF-431E-9911-D407C7D6A16B}" dt="2022-02-13T20:50:27.476" v="1419" actId="14100"/>
          <ac:spMkLst>
            <pc:docMk/>
            <pc:sldMk cId="2102957978" sldId="771"/>
            <ac:spMk id="4" creationId="{95D2EF21-6001-4D13-BFB4-711B7DE7E5DB}"/>
          </ac:spMkLst>
        </pc:spChg>
      </pc:sldChg>
      <pc:sldChg chg="modSp mod">
        <pc:chgData name="Festus Elleh" userId="98a4a9df-c185-44d1-b8a9-be31fd73d2bc" providerId="ADAL" clId="{99880640-ECAF-431E-9911-D407C7D6A16B}" dt="2022-07-05T23:42:09.193" v="3945" actId="1076"/>
        <pc:sldMkLst>
          <pc:docMk/>
          <pc:sldMk cId="1248200080" sldId="773"/>
        </pc:sldMkLst>
        <pc:spChg chg="mod">
          <ac:chgData name="Festus Elleh" userId="98a4a9df-c185-44d1-b8a9-be31fd73d2bc" providerId="ADAL" clId="{99880640-ECAF-431E-9911-D407C7D6A16B}" dt="2022-07-05T23:42:09.193" v="3945" actId="1076"/>
          <ac:spMkLst>
            <pc:docMk/>
            <pc:sldMk cId="1248200080" sldId="773"/>
            <ac:spMk id="4" creationId="{9F6A0E71-7F0F-4915-B722-45778BAB675E}"/>
          </ac:spMkLst>
        </pc:spChg>
      </pc:sldChg>
      <pc:sldChg chg="modSp mod">
        <pc:chgData name="Festus Elleh" userId="98a4a9df-c185-44d1-b8a9-be31fd73d2bc" providerId="ADAL" clId="{99880640-ECAF-431E-9911-D407C7D6A16B}" dt="2022-02-13T20:38:36.366" v="1390" actId="207"/>
        <pc:sldMkLst>
          <pc:docMk/>
          <pc:sldMk cId="1101959813" sldId="775"/>
        </pc:sldMkLst>
        <pc:spChg chg="mod">
          <ac:chgData name="Festus Elleh" userId="98a4a9df-c185-44d1-b8a9-be31fd73d2bc" providerId="ADAL" clId="{99880640-ECAF-431E-9911-D407C7D6A16B}" dt="2022-02-13T20:38:36.366" v="1390" actId="207"/>
          <ac:spMkLst>
            <pc:docMk/>
            <pc:sldMk cId="1101959813" sldId="775"/>
            <ac:spMk id="3" creationId="{609756A8-F97A-4480-985F-B518F56A1801}"/>
          </ac:spMkLst>
        </pc:spChg>
      </pc:sldChg>
      <pc:sldChg chg="modSp mod">
        <pc:chgData name="Festus Elleh" userId="98a4a9df-c185-44d1-b8a9-be31fd73d2bc" providerId="ADAL" clId="{99880640-ECAF-431E-9911-D407C7D6A16B}" dt="2022-03-08T22:36:41.650" v="1735" actId="113"/>
        <pc:sldMkLst>
          <pc:docMk/>
          <pc:sldMk cId="2273179715" sldId="777"/>
        </pc:sldMkLst>
        <pc:spChg chg="mod">
          <ac:chgData name="Festus Elleh" userId="98a4a9df-c185-44d1-b8a9-be31fd73d2bc" providerId="ADAL" clId="{99880640-ECAF-431E-9911-D407C7D6A16B}" dt="2022-03-08T22:36:41.650" v="1735" actId="113"/>
          <ac:spMkLst>
            <pc:docMk/>
            <pc:sldMk cId="2273179715" sldId="777"/>
            <ac:spMk id="3" creationId="{54699656-BBEE-4974-9389-FB617C7B5DAD}"/>
          </ac:spMkLst>
        </pc:spChg>
      </pc:sldChg>
      <pc:sldChg chg="modSp mod">
        <pc:chgData name="Festus Elleh" userId="98a4a9df-c185-44d1-b8a9-be31fd73d2bc" providerId="ADAL" clId="{99880640-ECAF-431E-9911-D407C7D6A16B}" dt="2022-08-07T21:54:47.727" v="5230" actId="20577"/>
        <pc:sldMkLst>
          <pc:docMk/>
          <pc:sldMk cId="763218068" sldId="780"/>
        </pc:sldMkLst>
        <pc:spChg chg="mod">
          <ac:chgData name="Festus Elleh" userId="98a4a9df-c185-44d1-b8a9-be31fd73d2bc" providerId="ADAL" clId="{99880640-ECAF-431E-9911-D407C7D6A16B}" dt="2022-08-07T21:54:47.727" v="5230" actId="20577"/>
          <ac:spMkLst>
            <pc:docMk/>
            <pc:sldMk cId="763218068" sldId="780"/>
            <ac:spMk id="3" creationId="{BD54DC01-DDC4-4BC9-A20B-D0EF812BD50E}"/>
          </ac:spMkLst>
        </pc:spChg>
        <pc:spChg chg="mod">
          <ac:chgData name="Festus Elleh" userId="98a4a9df-c185-44d1-b8a9-be31fd73d2bc" providerId="ADAL" clId="{99880640-ECAF-431E-9911-D407C7D6A16B}" dt="2022-07-31T22:39:42.318" v="5104" actId="113"/>
          <ac:spMkLst>
            <pc:docMk/>
            <pc:sldMk cId="763218068" sldId="780"/>
            <ac:spMk id="5" creationId="{DB3785BA-4E03-4142-9357-5E3C46D2F9A4}"/>
          </ac:spMkLst>
        </pc:spChg>
      </pc:sldChg>
      <pc:sldChg chg="modSp mod">
        <pc:chgData name="Festus Elleh" userId="98a4a9df-c185-44d1-b8a9-be31fd73d2bc" providerId="ADAL" clId="{99880640-ECAF-431E-9911-D407C7D6A16B}" dt="2022-03-13T19:33:23.465" v="1879" actId="14100"/>
        <pc:sldMkLst>
          <pc:docMk/>
          <pc:sldMk cId="194168585" sldId="781"/>
        </pc:sldMkLst>
        <pc:spChg chg="mod">
          <ac:chgData name="Festus Elleh" userId="98a4a9df-c185-44d1-b8a9-be31fd73d2bc" providerId="ADAL" clId="{99880640-ECAF-431E-9911-D407C7D6A16B}" dt="2022-03-13T19:33:10.649" v="1875" actId="1076"/>
          <ac:spMkLst>
            <pc:docMk/>
            <pc:sldMk cId="194168585" sldId="781"/>
            <ac:spMk id="9" creationId="{B50B0232-0A00-4238-83E4-9A8FABD2A98E}"/>
          </ac:spMkLst>
        </pc:spChg>
        <pc:spChg chg="mod">
          <ac:chgData name="Festus Elleh" userId="98a4a9df-c185-44d1-b8a9-be31fd73d2bc" providerId="ADAL" clId="{99880640-ECAF-431E-9911-D407C7D6A16B}" dt="2022-03-13T19:33:23.465" v="1879" actId="14100"/>
          <ac:spMkLst>
            <pc:docMk/>
            <pc:sldMk cId="194168585" sldId="781"/>
            <ac:spMk id="13" creationId="{C062FD48-62DD-480C-9BDB-4AC188419E8B}"/>
          </ac:spMkLst>
        </pc:spChg>
      </pc:sldChg>
      <pc:sldChg chg="addSp delSp modSp mod">
        <pc:chgData name="Festus Elleh" userId="98a4a9df-c185-44d1-b8a9-be31fd73d2bc" providerId="ADAL" clId="{99880640-ECAF-431E-9911-D407C7D6A16B}" dt="2022-08-13T19:57:24.132" v="5643"/>
        <pc:sldMkLst>
          <pc:docMk/>
          <pc:sldMk cId="3724693480" sldId="783"/>
        </pc:sldMkLst>
        <pc:spChg chg="add mod">
          <ac:chgData name="Festus Elleh" userId="98a4a9df-c185-44d1-b8a9-be31fd73d2bc" providerId="ADAL" clId="{99880640-ECAF-431E-9911-D407C7D6A16B}" dt="2022-01-23T08:07:37.014" v="319" actId="20577"/>
          <ac:spMkLst>
            <pc:docMk/>
            <pc:sldMk cId="3724693480" sldId="783"/>
            <ac:spMk id="4" creationId="{D81992EB-C1C5-4E01-A376-2614C33855A5}"/>
          </ac:spMkLst>
        </pc:spChg>
        <pc:graphicFrameChg chg="add del mod modGraphic">
          <ac:chgData name="Festus Elleh" userId="98a4a9df-c185-44d1-b8a9-be31fd73d2bc" providerId="ADAL" clId="{99880640-ECAF-431E-9911-D407C7D6A16B}" dt="2022-01-23T08:06:17.624" v="293" actId="478"/>
          <ac:graphicFrameMkLst>
            <pc:docMk/>
            <pc:sldMk cId="3724693480" sldId="783"/>
            <ac:graphicFrameMk id="5" creationId="{BFFED6D9-3AA9-4211-B1A8-D592A1CAF889}"/>
          </ac:graphicFrameMkLst>
        </pc:graphicFrameChg>
        <pc:graphicFrameChg chg="add del mod">
          <ac:chgData name="Festus Elleh" userId="98a4a9df-c185-44d1-b8a9-be31fd73d2bc" providerId="ADAL" clId="{99880640-ECAF-431E-9911-D407C7D6A16B}" dt="2022-01-23T08:06:29.792" v="295"/>
          <ac:graphicFrameMkLst>
            <pc:docMk/>
            <pc:sldMk cId="3724693480" sldId="783"/>
            <ac:graphicFrameMk id="6" creationId="{D5250E7F-08AE-4F71-8CFB-C39E8E05CBB8}"/>
          </ac:graphicFrameMkLst>
        </pc:graphicFrameChg>
        <pc:graphicFrameChg chg="add mod modGraphic">
          <ac:chgData name="Festus Elleh" userId="98a4a9df-c185-44d1-b8a9-be31fd73d2bc" providerId="ADAL" clId="{99880640-ECAF-431E-9911-D407C7D6A16B}" dt="2022-08-13T19:57:24.132" v="5643"/>
          <ac:graphicFrameMkLst>
            <pc:docMk/>
            <pc:sldMk cId="3724693480" sldId="783"/>
            <ac:graphicFrameMk id="7" creationId="{F41E9719-6DE3-487B-800C-EF60A48D85E0}"/>
          </ac:graphicFrameMkLst>
        </pc:graphicFrameChg>
        <pc:picChg chg="del mod">
          <ac:chgData name="Festus Elleh" userId="98a4a9df-c185-44d1-b8a9-be31fd73d2bc" providerId="ADAL" clId="{99880640-ECAF-431E-9911-D407C7D6A16B}" dt="2022-01-23T05:21:46.721" v="135" actId="478"/>
          <ac:picMkLst>
            <pc:docMk/>
            <pc:sldMk cId="3724693480" sldId="783"/>
            <ac:picMk id="3" creationId="{AF406394-3C7C-4B78-9387-257FAA3C93E4}"/>
          </ac:picMkLst>
        </pc:picChg>
      </pc:sldChg>
      <pc:sldChg chg="addSp delSp modSp new mod">
        <pc:chgData name="Festus Elleh" userId="98a4a9df-c185-44d1-b8a9-be31fd73d2bc" providerId="ADAL" clId="{99880640-ECAF-431E-9911-D407C7D6A16B}" dt="2022-08-13T18:24:55.469" v="5596" actId="20577"/>
        <pc:sldMkLst>
          <pc:docMk/>
          <pc:sldMk cId="3210096879" sldId="784"/>
        </pc:sldMkLst>
        <pc:spChg chg="add mod">
          <ac:chgData name="Festus Elleh" userId="98a4a9df-c185-44d1-b8a9-be31fd73d2bc" providerId="ADAL" clId="{99880640-ECAF-431E-9911-D407C7D6A16B}" dt="2022-08-13T18:24:55.469" v="5596" actId="20577"/>
          <ac:spMkLst>
            <pc:docMk/>
            <pc:sldMk cId="3210096879" sldId="784"/>
            <ac:spMk id="3" creationId="{7D2B23C0-58DD-4DB0-A443-F4E51C4416AB}"/>
          </ac:spMkLst>
        </pc:spChg>
        <pc:spChg chg="add del">
          <ac:chgData name="Festus Elleh" userId="98a4a9df-c185-44d1-b8a9-be31fd73d2bc" providerId="ADAL" clId="{99880640-ECAF-431E-9911-D407C7D6A16B}" dt="2022-01-23T05:04:47.416" v="10"/>
          <ac:spMkLst>
            <pc:docMk/>
            <pc:sldMk cId="3210096879" sldId="784"/>
            <ac:spMk id="4" creationId="{6AC07234-F8E4-4EE7-9775-29A6109DEB8F}"/>
          </ac:spMkLst>
        </pc:spChg>
      </pc:sldChg>
      <pc:sldChg chg="addSp delSp modSp add mod">
        <pc:chgData name="Festus Elleh" userId="98a4a9df-c185-44d1-b8a9-be31fd73d2bc" providerId="ADAL" clId="{99880640-ECAF-431E-9911-D407C7D6A16B}" dt="2022-04-10T20:24:54.357" v="2275" actId="207"/>
        <pc:sldMkLst>
          <pc:docMk/>
          <pc:sldMk cId="1532205130" sldId="785"/>
        </pc:sldMkLst>
        <pc:spChg chg="del">
          <ac:chgData name="Festus Elleh" userId="98a4a9df-c185-44d1-b8a9-be31fd73d2bc" providerId="ADAL" clId="{99880640-ECAF-431E-9911-D407C7D6A16B}" dt="2022-01-23T05:10:44.958" v="123" actId="478"/>
          <ac:spMkLst>
            <pc:docMk/>
            <pc:sldMk cId="1532205130" sldId="785"/>
            <ac:spMk id="3" creationId="{7EF871EB-4C33-40A7-8FB6-DA4758D213BD}"/>
          </ac:spMkLst>
        </pc:spChg>
        <pc:spChg chg="add del mod">
          <ac:chgData name="Festus Elleh" userId="98a4a9df-c185-44d1-b8a9-be31fd73d2bc" providerId="ADAL" clId="{99880640-ECAF-431E-9911-D407C7D6A16B}" dt="2022-04-10T20:24:45.275" v="2273" actId="478"/>
          <ac:spMkLst>
            <pc:docMk/>
            <pc:sldMk cId="1532205130" sldId="785"/>
            <ac:spMk id="5" creationId="{7B0A8B35-15C2-4D67-B58F-F8B8E89B43D6}"/>
          </ac:spMkLst>
        </pc:spChg>
        <pc:spChg chg="mod">
          <ac:chgData name="Festus Elleh" userId="98a4a9df-c185-44d1-b8a9-be31fd73d2bc" providerId="ADAL" clId="{99880640-ECAF-431E-9911-D407C7D6A16B}" dt="2022-04-10T20:24:54.357" v="2275" actId="207"/>
          <ac:spMkLst>
            <pc:docMk/>
            <pc:sldMk cId="1532205130" sldId="785"/>
            <ac:spMk id="6" creationId="{BCBDDC79-EDDE-4A6E-9E7C-FC6645B78F58}"/>
          </ac:spMkLst>
        </pc:spChg>
        <pc:picChg chg="mod">
          <ac:chgData name="Festus Elleh" userId="98a4a9df-c185-44d1-b8a9-be31fd73d2bc" providerId="ADAL" clId="{99880640-ECAF-431E-9911-D407C7D6A16B}" dt="2022-01-23T05:11:18.693" v="131" actId="14100"/>
          <ac:picMkLst>
            <pc:docMk/>
            <pc:sldMk cId="1532205130" sldId="785"/>
            <ac:picMk id="4" creationId="{D0C95B95-A68D-47B1-A123-70454659D6DA}"/>
          </ac:picMkLst>
        </pc:picChg>
      </pc:sldChg>
      <pc:sldChg chg="add del">
        <pc:chgData name="Festus Elleh" userId="98a4a9df-c185-44d1-b8a9-be31fd73d2bc" providerId="ADAL" clId="{99880640-ECAF-431E-9911-D407C7D6A16B}" dt="2022-01-23T05:09:32.667" v="103"/>
        <pc:sldMkLst>
          <pc:docMk/>
          <pc:sldMk cId="1731305527" sldId="786"/>
        </pc:sldMkLst>
      </pc:sldChg>
      <pc:sldChg chg="addSp modSp new mod">
        <pc:chgData name="Festus Elleh" userId="98a4a9df-c185-44d1-b8a9-be31fd73d2bc" providerId="ADAL" clId="{99880640-ECAF-431E-9911-D407C7D6A16B}" dt="2022-01-27T07:47:06.272" v="327" actId="14100"/>
        <pc:sldMkLst>
          <pc:docMk/>
          <pc:sldMk cId="3100603037" sldId="786"/>
        </pc:sldMkLst>
        <pc:spChg chg="add mod">
          <ac:chgData name="Festus Elleh" userId="98a4a9df-c185-44d1-b8a9-be31fd73d2bc" providerId="ADAL" clId="{99880640-ECAF-431E-9911-D407C7D6A16B}" dt="2022-01-27T07:47:06.272" v="327" actId="14100"/>
          <ac:spMkLst>
            <pc:docMk/>
            <pc:sldMk cId="3100603037" sldId="786"/>
            <ac:spMk id="3" creationId="{44078884-90A8-4E33-B50A-288E3EA0FA07}"/>
          </ac:spMkLst>
        </pc:spChg>
      </pc:sldChg>
      <pc:sldChg chg="modSp add mod">
        <pc:chgData name="Festus Elleh" userId="98a4a9df-c185-44d1-b8a9-be31fd73d2bc" providerId="ADAL" clId="{99880640-ECAF-431E-9911-D407C7D6A16B}" dt="2022-02-13T20:23:22.457" v="1332" actId="20577"/>
        <pc:sldMkLst>
          <pc:docMk/>
          <pc:sldMk cId="1051883096" sldId="787"/>
        </pc:sldMkLst>
        <pc:spChg chg="mod">
          <ac:chgData name="Festus Elleh" userId="98a4a9df-c185-44d1-b8a9-be31fd73d2bc" providerId="ADAL" clId="{99880640-ECAF-431E-9911-D407C7D6A16B}" dt="2022-02-10T21:15:28.648" v="1051" actId="20577"/>
          <ac:spMkLst>
            <pc:docMk/>
            <pc:sldMk cId="1051883096" sldId="787"/>
            <ac:spMk id="2" creationId="{69442FAD-C82E-4C92-AD80-A8BA6D1A081E}"/>
          </ac:spMkLst>
        </pc:spChg>
        <pc:spChg chg="mod">
          <ac:chgData name="Festus Elleh" userId="98a4a9df-c185-44d1-b8a9-be31fd73d2bc" providerId="ADAL" clId="{99880640-ECAF-431E-9911-D407C7D6A16B}" dt="2022-02-13T20:23:22.457" v="1332" actId="20577"/>
          <ac:spMkLst>
            <pc:docMk/>
            <pc:sldMk cId="1051883096" sldId="787"/>
            <ac:spMk id="4" creationId="{26BB14A9-C0BC-4CA5-AF80-A08676BB33D8}"/>
          </ac:spMkLst>
        </pc:spChg>
        <pc:picChg chg="mod">
          <ac:chgData name="Festus Elleh" userId="98a4a9df-c185-44d1-b8a9-be31fd73d2bc" providerId="ADAL" clId="{99880640-ECAF-431E-9911-D407C7D6A16B}" dt="2022-02-13T20:22:56.499" v="1285" actId="1076"/>
          <ac:picMkLst>
            <pc:docMk/>
            <pc:sldMk cId="1051883096" sldId="787"/>
            <ac:picMk id="5" creationId="{3051DBFD-902E-4E9E-B90F-12FB96E20857}"/>
          </ac:picMkLst>
        </pc:picChg>
      </pc:sldChg>
      <pc:sldChg chg="add del">
        <pc:chgData name="Festus Elleh" userId="98a4a9df-c185-44d1-b8a9-be31fd73d2bc" providerId="ADAL" clId="{99880640-ECAF-431E-9911-D407C7D6A16B}" dt="2022-01-23T05:09:31.175" v="102"/>
        <pc:sldMkLst>
          <pc:docMk/>
          <pc:sldMk cId="2147918738" sldId="787"/>
        </pc:sldMkLst>
      </pc:sldChg>
      <pc:sldChg chg="addSp modSp new mod">
        <pc:chgData name="Festus Elleh" userId="98a4a9df-c185-44d1-b8a9-be31fd73d2bc" providerId="ADAL" clId="{99880640-ECAF-431E-9911-D407C7D6A16B}" dt="2022-02-15T07:29:35.835" v="1494" actId="207"/>
        <pc:sldMkLst>
          <pc:docMk/>
          <pc:sldMk cId="1055783753" sldId="788"/>
        </pc:sldMkLst>
        <pc:spChg chg="add mod">
          <ac:chgData name="Festus Elleh" userId="98a4a9df-c185-44d1-b8a9-be31fd73d2bc" providerId="ADAL" clId="{99880640-ECAF-431E-9911-D407C7D6A16B}" dt="2022-02-15T07:29:35.835" v="1494" actId="207"/>
          <ac:spMkLst>
            <pc:docMk/>
            <pc:sldMk cId="1055783753" sldId="788"/>
            <ac:spMk id="3" creationId="{36F2D0AD-441F-447F-A3B2-26F1599AB805}"/>
          </ac:spMkLst>
        </pc:spChg>
      </pc:sldChg>
      <pc:sldChg chg="addSp modSp new mod">
        <pc:chgData name="Festus Elleh" userId="98a4a9df-c185-44d1-b8a9-be31fd73d2bc" providerId="ADAL" clId="{99880640-ECAF-431E-9911-D407C7D6A16B}" dt="2022-05-24T16:21:19.331" v="2896" actId="14100"/>
        <pc:sldMkLst>
          <pc:docMk/>
          <pc:sldMk cId="1312162728" sldId="789"/>
        </pc:sldMkLst>
        <pc:spChg chg="add mod">
          <ac:chgData name="Festus Elleh" userId="98a4a9df-c185-44d1-b8a9-be31fd73d2bc" providerId="ADAL" clId="{99880640-ECAF-431E-9911-D407C7D6A16B}" dt="2022-05-24T16:21:19.331" v="2896" actId="14100"/>
          <ac:spMkLst>
            <pc:docMk/>
            <pc:sldMk cId="1312162728" sldId="789"/>
            <ac:spMk id="3" creationId="{2B1046F8-52D9-4E3C-A291-7EA15E152447}"/>
          </ac:spMkLst>
        </pc:spChg>
      </pc:sldChg>
      <pc:sldChg chg="addSp modSp add mod">
        <pc:chgData name="Festus Elleh" userId="98a4a9df-c185-44d1-b8a9-be31fd73d2bc" providerId="ADAL" clId="{99880640-ECAF-431E-9911-D407C7D6A16B}" dt="2022-08-14T20:21:46.343" v="6418" actId="20577"/>
        <pc:sldMkLst>
          <pc:docMk/>
          <pc:sldMk cId="1535063475" sldId="790"/>
        </pc:sldMkLst>
        <pc:spChg chg="mod">
          <ac:chgData name="Festus Elleh" userId="98a4a9df-c185-44d1-b8a9-be31fd73d2bc" providerId="ADAL" clId="{99880640-ECAF-431E-9911-D407C7D6A16B}" dt="2022-04-10T18:37:13.231" v="2123" actId="6549"/>
          <ac:spMkLst>
            <pc:docMk/>
            <pc:sldMk cId="1535063475" sldId="790"/>
            <ac:spMk id="3" creationId="{7D2B23C0-58DD-4DB0-A443-F4E51C4416AB}"/>
          </ac:spMkLst>
        </pc:spChg>
        <pc:spChg chg="add mod">
          <ac:chgData name="Festus Elleh" userId="98a4a9df-c185-44d1-b8a9-be31fd73d2bc" providerId="ADAL" clId="{99880640-ECAF-431E-9911-D407C7D6A16B}" dt="2022-08-14T20:21:46.343" v="6418" actId="20577"/>
          <ac:spMkLst>
            <pc:docMk/>
            <pc:sldMk cId="1535063475" sldId="790"/>
            <ac:spMk id="4" creationId="{6DBADB5B-D4A1-4CE1-92D3-A0B9AE06822C}"/>
          </ac:spMkLst>
        </pc:spChg>
      </pc:sldChg>
      <pc:sldChg chg="new del">
        <pc:chgData name="Festus Elleh" userId="98a4a9df-c185-44d1-b8a9-be31fd73d2bc" providerId="ADAL" clId="{99880640-ECAF-431E-9911-D407C7D6A16B}" dt="2022-05-17T23:43:29.939" v="2872" actId="47"/>
        <pc:sldMkLst>
          <pc:docMk/>
          <pc:sldMk cId="3343654281" sldId="791"/>
        </pc:sldMkLst>
      </pc:sldChg>
      <pc:sldChg chg="addSp modSp new mod">
        <pc:chgData name="Festus Elleh" userId="98a4a9df-c185-44d1-b8a9-be31fd73d2bc" providerId="ADAL" clId="{99880640-ECAF-431E-9911-D407C7D6A16B}" dt="2022-04-11T22:25:14.517" v="2297" actId="14100"/>
        <pc:sldMkLst>
          <pc:docMk/>
          <pc:sldMk cId="1944435536" sldId="792"/>
        </pc:sldMkLst>
        <pc:picChg chg="add mod">
          <ac:chgData name="Festus Elleh" userId="98a4a9df-c185-44d1-b8a9-be31fd73d2bc" providerId="ADAL" clId="{99880640-ECAF-431E-9911-D407C7D6A16B}" dt="2022-04-11T22:25:14.517" v="2297" actId="14100"/>
          <ac:picMkLst>
            <pc:docMk/>
            <pc:sldMk cId="1944435536" sldId="792"/>
            <ac:picMk id="3" creationId="{77B7C40C-5CD9-493D-8900-2DE132CDA633}"/>
          </ac:picMkLst>
        </pc:picChg>
      </pc:sldChg>
      <pc:sldChg chg="addSp delSp modSp new mod">
        <pc:chgData name="Festus Elleh" userId="98a4a9df-c185-44d1-b8a9-be31fd73d2bc" providerId="ADAL" clId="{99880640-ECAF-431E-9911-D407C7D6A16B}" dt="2022-05-08T20:13:15.288" v="2871" actId="20577"/>
        <pc:sldMkLst>
          <pc:docMk/>
          <pc:sldMk cId="2732916060" sldId="793"/>
        </pc:sldMkLst>
        <pc:spChg chg="add mod">
          <ac:chgData name="Festus Elleh" userId="98a4a9df-c185-44d1-b8a9-be31fd73d2bc" providerId="ADAL" clId="{99880640-ECAF-431E-9911-D407C7D6A16B}" dt="2022-05-08T20:13:15.288" v="2871" actId="20577"/>
          <ac:spMkLst>
            <pc:docMk/>
            <pc:sldMk cId="2732916060" sldId="793"/>
            <ac:spMk id="3" creationId="{162C1117-7794-4472-89B4-A2E0AA012A1B}"/>
          </ac:spMkLst>
        </pc:spChg>
        <pc:picChg chg="add del mod">
          <ac:chgData name="Festus Elleh" userId="98a4a9df-c185-44d1-b8a9-be31fd73d2bc" providerId="ADAL" clId="{99880640-ECAF-431E-9911-D407C7D6A16B}" dt="2022-05-08T20:11:54.527" v="2847" actId="478"/>
          <ac:picMkLst>
            <pc:docMk/>
            <pc:sldMk cId="2732916060" sldId="793"/>
            <ac:picMk id="4" creationId="{D656EE6C-7C9B-4C7B-B241-04714DCD679A}"/>
          </ac:picMkLst>
        </pc:picChg>
        <pc:picChg chg="add mod">
          <ac:chgData name="Festus Elleh" userId="98a4a9df-c185-44d1-b8a9-be31fd73d2bc" providerId="ADAL" clId="{99880640-ECAF-431E-9911-D407C7D6A16B}" dt="2022-05-08T20:12:53.941" v="2858" actId="14100"/>
          <ac:picMkLst>
            <pc:docMk/>
            <pc:sldMk cId="2732916060" sldId="793"/>
            <ac:picMk id="6" creationId="{EA2138BC-EF46-4221-A1A4-12635F999329}"/>
          </ac:picMkLst>
        </pc:picChg>
        <pc:picChg chg="add mod">
          <ac:chgData name="Festus Elleh" userId="98a4a9df-c185-44d1-b8a9-be31fd73d2bc" providerId="ADAL" clId="{99880640-ECAF-431E-9911-D407C7D6A16B}" dt="2022-05-08T20:12:46.146" v="2856" actId="14100"/>
          <ac:picMkLst>
            <pc:docMk/>
            <pc:sldMk cId="2732916060" sldId="793"/>
            <ac:picMk id="8" creationId="{426A0D88-C0D2-4CB2-8B53-2821EF578948}"/>
          </ac:picMkLst>
        </pc:picChg>
      </pc:sldChg>
      <pc:sldChg chg="addSp delSp modSp new mod setBg">
        <pc:chgData name="Festus Elleh" userId="98a4a9df-c185-44d1-b8a9-be31fd73d2bc" providerId="ADAL" clId="{99880640-ECAF-431E-9911-D407C7D6A16B}" dt="2022-09-04T19:04:23.456" v="6633" actId="1076"/>
        <pc:sldMkLst>
          <pc:docMk/>
          <pc:sldMk cId="588907658" sldId="794"/>
        </pc:sldMkLst>
        <pc:spChg chg="add mod">
          <ac:chgData name="Festus Elleh" userId="98a4a9df-c185-44d1-b8a9-be31fd73d2bc" providerId="ADAL" clId="{99880640-ECAF-431E-9911-D407C7D6A16B}" dt="2022-06-02T20:12:33.120" v="3392" actId="2711"/>
          <ac:spMkLst>
            <pc:docMk/>
            <pc:sldMk cId="588907658" sldId="794"/>
            <ac:spMk id="3" creationId="{2B10663F-1CE4-451F-AB20-93C5562ADCF0}"/>
          </ac:spMkLst>
        </pc:spChg>
        <pc:spChg chg="add mod">
          <ac:chgData name="Festus Elleh" userId="98a4a9df-c185-44d1-b8a9-be31fd73d2bc" providerId="ADAL" clId="{99880640-ECAF-431E-9911-D407C7D6A16B}" dt="2022-09-04T19:04:23.456" v="6633" actId="1076"/>
          <ac:spMkLst>
            <pc:docMk/>
            <pc:sldMk cId="588907658" sldId="794"/>
            <ac:spMk id="6" creationId="{92A623D4-9532-47C1-BF5D-BC374FE2B959}"/>
          </ac:spMkLst>
        </pc:spChg>
        <pc:spChg chg="add del">
          <ac:chgData name="Festus Elleh" userId="98a4a9df-c185-44d1-b8a9-be31fd73d2bc" providerId="ADAL" clId="{99880640-ECAF-431E-9911-D407C7D6A16B}" dt="2022-06-02T20:12:15.319" v="3390" actId="26606"/>
          <ac:spMkLst>
            <pc:docMk/>
            <pc:sldMk cId="588907658" sldId="794"/>
            <ac:spMk id="18" creationId="{333F0879-3DA0-4CB8-B35E-A0AD42558191}"/>
          </ac:spMkLst>
        </pc:spChg>
        <pc:spChg chg="add del">
          <ac:chgData name="Festus Elleh" userId="98a4a9df-c185-44d1-b8a9-be31fd73d2bc" providerId="ADAL" clId="{99880640-ECAF-431E-9911-D407C7D6A16B}" dt="2022-06-02T20:12:15.319" v="3390" actId="26606"/>
          <ac:spMkLst>
            <pc:docMk/>
            <pc:sldMk cId="588907658" sldId="794"/>
            <ac:spMk id="20" creationId="{324D2183-F388-476E-92A9-D6639D698580}"/>
          </ac:spMkLst>
        </pc:spChg>
        <pc:spChg chg="add del">
          <ac:chgData name="Festus Elleh" userId="98a4a9df-c185-44d1-b8a9-be31fd73d2bc" providerId="ADAL" clId="{99880640-ECAF-431E-9911-D407C7D6A16B}" dt="2022-06-02T20:12:15.319" v="3390" actId="26606"/>
          <ac:spMkLst>
            <pc:docMk/>
            <pc:sldMk cId="588907658" sldId="794"/>
            <ac:spMk id="22" creationId="{243462E7-1698-4B21-BE89-AEFAC7C2FEFA}"/>
          </ac:spMkLst>
        </pc:spChg>
        <pc:spChg chg="add del">
          <ac:chgData name="Festus Elleh" userId="98a4a9df-c185-44d1-b8a9-be31fd73d2bc" providerId="ADAL" clId="{99880640-ECAF-431E-9911-D407C7D6A16B}" dt="2022-06-02T20:12:15.319" v="3390" actId="26606"/>
          <ac:spMkLst>
            <pc:docMk/>
            <pc:sldMk cId="588907658" sldId="794"/>
            <ac:spMk id="24" creationId="{6C22FCAC-D7EC-4A52-B153-FF761E2235B3}"/>
          </ac:spMkLst>
        </pc:spChg>
        <pc:grpChg chg="add del">
          <ac:chgData name="Festus Elleh" userId="98a4a9df-c185-44d1-b8a9-be31fd73d2bc" providerId="ADAL" clId="{99880640-ECAF-431E-9911-D407C7D6A16B}" dt="2022-06-02T20:12:15.319" v="3390" actId="26606"/>
          <ac:grpSpMkLst>
            <pc:docMk/>
            <pc:sldMk cId="588907658" sldId="794"/>
            <ac:grpSpMk id="10" creationId="{3F6D81C7-B083-478E-82FE-089A8CB72EB8}"/>
          </ac:grpSpMkLst>
        </pc:grpChg>
        <pc:picChg chg="add mod">
          <ac:chgData name="Festus Elleh" userId="98a4a9df-c185-44d1-b8a9-be31fd73d2bc" providerId="ADAL" clId="{99880640-ECAF-431E-9911-D407C7D6A16B}" dt="2022-09-04T19:04:18.815" v="6632" actId="1076"/>
          <ac:picMkLst>
            <pc:docMk/>
            <pc:sldMk cId="588907658" sldId="794"/>
            <ac:picMk id="5" creationId="{32B468D0-9B54-4CA0-9A52-19E48AD00F05}"/>
          </ac:picMkLst>
        </pc:picChg>
        <pc:cxnChg chg="add del">
          <ac:chgData name="Festus Elleh" userId="98a4a9df-c185-44d1-b8a9-be31fd73d2bc" providerId="ADAL" clId="{99880640-ECAF-431E-9911-D407C7D6A16B}" dt="2022-06-02T20:12:15.319" v="3390" actId="26606"/>
          <ac:cxnSpMkLst>
            <pc:docMk/>
            <pc:sldMk cId="588907658" sldId="794"/>
            <ac:cxnSpMk id="16" creationId="{F06B54F2-CD11-4359-A7D6-DA7C76C091A6}"/>
          </ac:cxnSpMkLst>
        </pc:cxnChg>
      </pc:sldChg>
      <pc:sldChg chg="addSp modSp new del mod">
        <pc:chgData name="Festus Elleh" userId="98a4a9df-c185-44d1-b8a9-be31fd73d2bc" providerId="ADAL" clId="{99880640-ECAF-431E-9911-D407C7D6A16B}" dt="2022-07-10T19:05:35.978" v="4033" actId="2696"/>
        <pc:sldMkLst>
          <pc:docMk/>
          <pc:sldMk cId="1097701378" sldId="795"/>
        </pc:sldMkLst>
        <pc:spChg chg="add mod">
          <ac:chgData name="Festus Elleh" userId="98a4a9df-c185-44d1-b8a9-be31fd73d2bc" providerId="ADAL" clId="{99880640-ECAF-431E-9911-D407C7D6A16B}" dt="2022-07-09T19:58:26.700" v="3980" actId="14100"/>
          <ac:spMkLst>
            <pc:docMk/>
            <pc:sldMk cId="1097701378" sldId="795"/>
            <ac:spMk id="3" creationId="{4FFBA1D3-766C-4DFC-86F5-A1FA527B4765}"/>
          </ac:spMkLst>
        </pc:spChg>
      </pc:sldChg>
      <pc:sldChg chg="modSp add mod">
        <pc:chgData name="Festus Elleh" userId="98a4a9df-c185-44d1-b8a9-be31fd73d2bc" providerId="ADAL" clId="{99880640-ECAF-431E-9911-D407C7D6A16B}" dt="2022-07-10T19:49:20.494" v="4151" actId="948"/>
        <pc:sldMkLst>
          <pc:docMk/>
          <pc:sldMk cId="3394274651" sldId="795"/>
        </pc:sldMkLst>
        <pc:spChg chg="mod">
          <ac:chgData name="Festus Elleh" userId="98a4a9df-c185-44d1-b8a9-be31fd73d2bc" providerId="ADAL" clId="{99880640-ECAF-431E-9911-D407C7D6A16B}" dt="2022-07-10T19:49:20.494" v="4151" actId="948"/>
          <ac:spMkLst>
            <pc:docMk/>
            <pc:sldMk cId="3394274651" sldId="795"/>
            <ac:spMk id="3" creationId="{4FFBA1D3-766C-4DFC-86F5-A1FA527B4765}"/>
          </ac:spMkLst>
        </pc:spChg>
      </pc:sldChg>
      <pc:sldChg chg="addSp modSp new mod">
        <pc:chgData name="Festus Elleh" userId="98a4a9df-c185-44d1-b8a9-be31fd73d2bc" providerId="ADAL" clId="{99880640-ECAF-431E-9911-D407C7D6A16B}" dt="2022-08-13T18:22:14.670" v="5523" actId="14100"/>
        <pc:sldMkLst>
          <pc:docMk/>
          <pc:sldMk cId="1111784073" sldId="796"/>
        </pc:sldMkLst>
        <pc:spChg chg="add mod">
          <ac:chgData name="Festus Elleh" userId="98a4a9df-c185-44d1-b8a9-be31fd73d2bc" providerId="ADAL" clId="{99880640-ECAF-431E-9911-D407C7D6A16B}" dt="2022-08-13T18:22:14.670" v="5523" actId="14100"/>
          <ac:spMkLst>
            <pc:docMk/>
            <pc:sldMk cId="1111784073" sldId="796"/>
            <ac:spMk id="3" creationId="{CA53E40A-60A9-4267-AC69-1C26A663289E}"/>
          </ac:spMkLst>
        </pc:spChg>
      </pc:sldChg>
      <pc:sldChg chg="modSp mod">
        <pc:chgData name="Festus Elleh" userId="98a4a9df-c185-44d1-b8a9-be31fd73d2bc" providerId="ADAL" clId="{99880640-ECAF-431E-9911-D407C7D6A16B}" dt="2022-07-09T20:02:05.439" v="3992" actId="113"/>
        <pc:sldMkLst>
          <pc:docMk/>
          <pc:sldMk cId="245991040" sldId="797"/>
        </pc:sldMkLst>
        <pc:spChg chg="mod">
          <ac:chgData name="Festus Elleh" userId="98a4a9df-c185-44d1-b8a9-be31fd73d2bc" providerId="ADAL" clId="{99880640-ECAF-431E-9911-D407C7D6A16B}" dt="2022-07-09T20:02:05.439" v="3992" actId="113"/>
          <ac:spMkLst>
            <pc:docMk/>
            <pc:sldMk cId="245991040" sldId="797"/>
            <ac:spMk id="3" creationId="{E76C00C7-7DE0-4046-BD7F-F70252A505F0}"/>
          </ac:spMkLst>
        </pc:spChg>
      </pc:sldChg>
      <pc:sldChg chg="addSp modSp new mod">
        <pc:chgData name="Festus Elleh" userId="98a4a9df-c185-44d1-b8a9-be31fd73d2bc" providerId="ADAL" clId="{99880640-ECAF-431E-9911-D407C7D6A16B}" dt="2022-06-28T23:11:20.680" v="3943" actId="14100"/>
        <pc:sldMkLst>
          <pc:docMk/>
          <pc:sldMk cId="93653293" sldId="798"/>
        </pc:sldMkLst>
        <pc:spChg chg="add mod">
          <ac:chgData name="Festus Elleh" userId="98a4a9df-c185-44d1-b8a9-be31fd73d2bc" providerId="ADAL" clId="{99880640-ECAF-431E-9911-D407C7D6A16B}" dt="2022-06-28T23:10:07.438" v="3934" actId="1076"/>
          <ac:spMkLst>
            <pc:docMk/>
            <pc:sldMk cId="93653293" sldId="798"/>
            <ac:spMk id="3" creationId="{92550E9C-056D-4246-9982-D7A2EF631A8F}"/>
          </ac:spMkLst>
        </pc:spChg>
        <pc:spChg chg="add mod">
          <ac:chgData name="Festus Elleh" userId="98a4a9df-c185-44d1-b8a9-be31fd73d2bc" providerId="ADAL" clId="{99880640-ECAF-431E-9911-D407C7D6A16B}" dt="2022-06-28T23:11:20.680" v="3943" actId="14100"/>
          <ac:spMkLst>
            <pc:docMk/>
            <pc:sldMk cId="93653293" sldId="798"/>
            <ac:spMk id="5" creationId="{CD60E88E-63F0-406C-9778-6326C0D671C4}"/>
          </ac:spMkLst>
        </pc:spChg>
      </pc:sldChg>
      <pc:sldChg chg="addSp modSp new mod">
        <pc:chgData name="Festus Elleh" userId="98a4a9df-c185-44d1-b8a9-be31fd73d2bc" providerId="ADAL" clId="{99880640-ECAF-431E-9911-D407C7D6A16B}" dt="2022-07-07T22:22:19.862" v="3979" actId="6549"/>
        <pc:sldMkLst>
          <pc:docMk/>
          <pc:sldMk cId="989939960" sldId="799"/>
        </pc:sldMkLst>
        <pc:spChg chg="add mod">
          <ac:chgData name="Festus Elleh" userId="98a4a9df-c185-44d1-b8a9-be31fd73d2bc" providerId="ADAL" clId="{99880640-ECAF-431E-9911-D407C7D6A16B}" dt="2022-07-07T22:22:19.862" v="3979" actId="6549"/>
          <ac:spMkLst>
            <pc:docMk/>
            <pc:sldMk cId="989939960" sldId="799"/>
            <ac:spMk id="3" creationId="{16BF7D6A-A5DA-440D-B547-A58EBE963ABA}"/>
          </ac:spMkLst>
        </pc:spChg>
      </pc:sldChg>
      <pc:sldChg chg="addSp modSp new mod">
        <pc:chgData name="Festus Elleh" userId="98a4a9df-c185-44d1-b8a9-be31fd73d2bc" providerId="ADAL" clId="{99880640-ECAF-431E-9911-D407C7D6A16B}" dt="2022-07-18T04:50:29.765" v="5007" actId="20577"/>
        <pc:sldMkLst>
          <pc:docMk/>
          <pc:sldMk cId="3840480530" sldId="800"/>
        </pc:sldMkLst>
        <pc:spChg chg="add mod">
          <ac:chgData name="Festus Elleh" userId="98a4a9df-c185-44d1-b8a9-be31fd73d2bc" providerId="ADAL" clId="{99880640-ECAF-431E-9911-D407C7D6A16B}" dt="2022-07-18T04:50:29.765" v="5007" actId="20577"/>
          <ac:spMkLst>
            <pc:docMk/>
            <pc:sldMk cId="3840480530" sldId="800"/>
            <ac:spMk id="3" creationId="{C1395079-D565-4A29-A6FB-4BF455537E36}"/>
          </ac:spMkLst>
        </pc:spChg>
      </pc:sldChg>
      <pc:sldChg chg="addSp modSp new mod ord">
        <pc:chgData name="Festus Elleh" userId="98a4a9df-c185-44d1-b8a9-be31fd73d2bc" providerId="ADAL" clId="{99880640-ECAF-431E-9911-D407C7D6A16B}" dt="2022-08-07T21:52:51.630" v="5227" actId="20577"/>
        <pc:sldMkLst>
          <pc:docMk/>
          <pc:sldMk cId="2102407229" sldId="801"/>
        </pc:sldMkLst>
        <pc:spChg chg="add mod">
          <ac:chgData name="Festus Elleh" userId="98a4a9df-c185-44d1-b8a9-be31fd73d2bc" providerId="ADAL" clId="{99880640-ECAF-431E-9911-D407C7D6A16B}" dt="2022-08-07T21:52:51.630" v="5227" actId="20577"/>
          <ac:spMkLst>
            <pc:docMk/>
            <pc:sldMk cId="2102407229" sldId="801"/>
            <ac:spMk id="3" creationId="{0657C73B-AD23-4A6A-8F88-A50B712C43C7}"/>
          </ac:spMkLst>
        </pc:spChg>
      </pc:sldChg>
      <pc:sldChg chg="addSp delSp modSp new mod">
        <pc:chgData name="Festus Elleh" userId="98a4a9df-c185-44d1-b8a9-be31fd73d2bc" providerId="ADAL" clId="{99880640-ECAF-431E-9911-D407C7D6A16B}" dt="2022-07-11T19:26:23.254" v="4661" actId="14100"/>
        <pc:sldMkLst>
          <pc:docMk/>
          <pc:sldMk cId="2464114747" sldId="802"/>
        </pc:sldMkLst>
        <pc:spChg chg="add del mod">
          <ac:chgData name="Festus Elleh" userId="98a4a9df-c185-44d1-b8a9-be31fd73d2bc" providerId="ADAL" clId="{99880640-ECAF-431E-9911-D407C7D6A16B}" dt="2022-07-11T19:20:32.466" v="4588" actId="478"/>
          <ac:spMkLst>
            <pc:docMk/>
            <pc:sldMk cId="2464114747" sldId="802"/>
            <ac:spMk id="3" creationId="{ADC8C017-74FB-4E2B-953E-EC985565F6B2}"/>
          </ac:spMkLst>
        </pc:spChg>
        <pc:spChg chg="add mod">
          <ac:chgData name="Festus Elleh" userId="98a4a9df-c185-44d1-b8a9-be31fd73d2bc" providerId="ADAL" clId="{99880640-ECAF-431E-9911-D407C7D6A16B}" dt="2022-07-11T19:26:20.086" v="4660" actId="14100"/>
          <ac:spMkLst>
            <pc:docMk/>
            <pc:sldMk cId="2464114747" sldId="802"/>
            <ac:spMk id="7" creationId="{15738A91-A489-4AB6-A186-0F464EBCED5C}"/>
          </ac:spMkLst>
        </pc:spChg>
        <pc:spChg chg="add del mod">
          <ac:chgData name="Festus Elleh" userId="98a4a9df-c185-44d1-b8a9-be31fd73d2bc" providerId="ADAL" clId="{99880640-ECAF-431E-9911-D407C7D6A16B}" dt="2022-07-11T19:25:27.272" v="4649" actId="478"/>
          <ac:spMkLst>
            <pc:docMk/>
            <pc:sldMk cId="2464114747" sldId="802"/>
            <ac:spMk id="9" creationId="{F906BFDA-3219-4743-9408-828B78DAC5DA}"/>
          </ac:spMkLst>
        </pc:spChg>
        <pc:spChg chg="add mod">
          <ac:chgData name="Festus Elleh" userId="98a4a9df-c185-44d1-b8a9-be31fd73d2bc" providerId="ADAL" clId="{99880640-ECAF-431E-9911-D407C7D6A16B}" dt="2022-07-11T19:26:23.254" v="4661" actId="14100"/>
          <ac:spMkLst>
            <pc:docMk/>
            <pc:sldMk cId="2464114747" sldId="802"/>
            <ac:spMk id="11" creationId="{CF6FC9B4-5A70-4122-88CB-3F600B06C9FC}"/>
          </ac:spMkLst>
        </pc:spChg>
        <pc:graphicFrameChg chg="add del mod">
          <ac:chgData name="Festus Elleh" userId="98a4a9df-c185-44d1-b8a9-be31fd73d2bc" providerId="ADAL" clId="{99880640-ECAF-431E-9911-D407C7D6A16B}" dt="2022-07-11T19:19:41.632" v="4575"/>
          <ac:graphicFrameMkLst>
            <pc:docMk/>
            <pc:sldMk cId="2464114747" sldId="802"/>
            <ac:graphicFrameMk id="4" creationId="{91BB4B5B-246F-4B48-BBB8-EDE086A2B078}"/>
          </ac:graphicFrameMkLst>
        </pc:graphicFrameChg>
        <pc:graphicFrameChg chg="add del mod">
          <ac:chgData name="Festus Elleh" userId="98a4a9df-c185-44d1-b8a9-be31fd73d2bc" providerId="ADAL" clId="{99880640-ECAF-431E-9911-D407C7D6A16B}" dt="2022-07-11T19:19:52.683" v="4577"/>
          <ac:graphicFrameMkLst>
            <pc:docMk/>
            <pc:sldMk cId="2464114747" sldId="802"/>
            <ac:graphicFrameMk id="5" creationId="{3BFA90A2-0085-4B48-849F-10C181F2AF33}"/>
          </ac:graphicFrameMkLst>
        </pc:graphicFrameChg>
      </pc:sldChg>
      <pc:sldChg chg="addSp modSp new mod">
        <pc:chgData name="Festus Elleh" userId="98a4a9df-c185-44d1-b8a9-be31fd73d2bc" providerId="ADAL" clId="{99880640-ECAF-431E-9911-D407C7D6A16B}" dt="2022-07-18T04:30:08.262" v="4751" actId="20577"/>
        <pc:sldMkLst>
          <pc:docMk/>
          <pc:sldMk cId="3957713810" sldId="803"/>
        </pc:sldMkLst>
        <pc:spChg chg="add mod">
          <ac:chgData name="Festus Elleh" userId="98a4a9df-c185-44d1-b8a9-be31fd73d2bc" providerId="ADAL" clId="{99880640-ECAF-431E-9911-D407C7D6A16B}" dt="2022-07-18T04:30:08.262" v="4751" actId="20577"/>
          <ac:spMkLst>
            <pc:docMk/>
            <pc:sldMk cId="3957713810" sldId="803"/>
            <ac:spMk id="3" creationId="{E6ACCFDD-BA25-493F-BE0C-58867F418BAA}"/>
          </ac:spMkLst>
        </pc:spChg>
      </pc:sldChg>
      <pc:sldChg chg="addSp modSp new mod">
        <pc:chgData name="Festus Elleh" userId="98a4a9df-c185-44d1-b8a9-be31fd73d2bc" providerId="ADAL" clId="{99880640-ECAF-431E-9911-D407C7D6A16B}" dt="2022-07-18T04:39:09.814" v="4997" actId="20577"/>
        <pc:sldMkLst>
          <pc:docMk/>
          <pc:sldMk cId="1029663740" sldId="804"/>
        </pc:sldMkLst>
        <pc:spChg chg="add mod">
          <ac:chgData name="Festus Elleh" userId="98a4a9df-c185-44d1-b8a9-be31fd73d2bc" providerId="ADAL" clId="{99880640-ECAF-431E-9911-D407C7D6A16B}" dt="2022-07-18T04:39:09.814" v="4997" actId="20577"/>
          <ac:spMkLst>
            <pc:docMk/>
            <pc:sldMk cId="1029663740" sldId="804"/>
            <ac:spMk id="3" creationId="{AD0C1C63-33E1-4730-A7B0-96961E9C5320}"/>
          </ac:spMkLst>
        </pc:spChg>
      </pc:sldChg>
      <pc:sldChg chg="addSp delSp modSp new mod">
        <pc:chgData name="Festus Elleh" userId="98a4a9df-c185-44d1-b8a9-be31fd73d2bc" providerId="ADAL" clId="{99880640-ECAF-431E-9911-D407C7D6A16B}" dt="2022-07-28T04:37:18.738" v="5061" actId="1076"/>
        <pc:sldMkLst>
          <pc:docMk/>
          <pc:sldMk cId="887215156" sldId="805"/>
        </pc:sldMkLst>
        <pc:spChg chg="add del">
          <ac:chgData name="Festus Elleh" userId="98a4a9df-c185-44d1-b8a9-be31fd73d2bc" providerId="ADAL" clId="{99880640-ECAF-431E-9911-D407C7D6A16B}" dt="2022-07-28T04:31:12.993" v="5011"/>
          <ac:spMkLst>
            <pc:docMk/>
            <pc:sldMk cId="887215156" sldId="805"/>
            <ac:spMk id="2" creationId="{7105846C-B0EE-4907-8D22-85D96BF6B329}"/>
          </ac:spMkLst>
        </pc:spChg>
        <pc:spChg chg="add del">
          <ac:chgData name="Festus Elleh" userId="98a4a9df-c185-44d1-b8a9-be31fd73d2bc" providerId="ADAL" clId="{99880640-ECAF-431E-9911-D407C7D6A16B}" dt="2022-07-28T04:31:12.993" v="5011"/>
          <ac:spMkLst>
            <pc:docMk/>
            <pc:sldMk cId="887215156" sldId="805"/>
            <ac:spMk id="3" creationId="{193849AF-86CC-4636-B84A-C2FC3E3D317B}"/>
          </ac:spMkLst>
        </pc:spChg>
        <pc:spChg chg="add del">
          <ac:chgData name="Festus Elleh" userId="98a4a9df-c185-44d1-b8a9-be31fd73d2bc" providerId="ADAL" clId="{99880640-ECAF-431E-9911-D407C7D6A16B}" dt="2022-07-28T04:31:12.993" v="5011"/>
          <ac:spMkLst>
            <pc:docMk/>
            <pc:sldMk cId="887215156" sldId="805"/>
            <ac:spMk id="4" creationId="{A002339E-F270-4577-B53F-53376B159A46}"/>
          </ac:spMkLst>
        </pc:spChg>
        <pc:spChg chg="add mod">
          <ac:chgData name="Festus Elleh" userId="98a4a9df-c185-44d1-b8a9-be31fd73d2bc" providerId="ADAL" clId="{99880640-ECAF-431E-9911-D407C7D6A16B}" dt="2022-07-28T04:37:18.738" v="5061" actId="1076"/>
          <ac:spMkLst>
            <pc:docMk/>
            <pc:sldMk cId="887215156" sldId="805"/>
            <ac:spMk id="8" creationId="{BA00A0E1-6962-4F61-874B-6CF0F180EA47}"/>
          </ac:spMkLst>
        </pc:spChg>
        <pc:picChg chg="add del">
          <ac:chgData name="Festus Elleh" userId="98a4a9df-c185-44d1-b8a9-be31fd73d2bc" providerId="ADAL" clId="{99880640-ECAF-431E-9911-D407C7D6A16B}" dt="2022-07-28T04:31:12.993" v="5011"/>
          <ac:picMkLst>
            <pc:docMk/>
            <pc:sldMk cId="887215156" sldId="805"/>
            <ac:picMk id="1025" creationId="{09109DB0-5E45-4CFE-86C7-DD29BDB8B8D9}"/>
          </ac:picMkLst>
        </pc:picChg>
        <pc:picChg chg="add del">
          <ac:chgData name="Festus Elleh" userId="98a4a9df-c185-44d1-b8a9-be31fd73d2bc" providerId="ADAL" clId="{99880640-ECAF-431E-9911-D407C7D6A16B}" dt="2022-07-28T04:31:12.993" v="5011"/>
          <ac:picMkLst>
            <pc:docMk/>
            <pc:sldMk cId="887215156" sldId="805"/>
            <ac:picMk id="1026" creationId="{B64F6603-2E16-4D79-B4B1-0EFC1D5CD195}"/>
          </ac:picMkLst>
        </pc:picChg>
      </pc:sldChg>
      <pc:sldChg chg="addSp delSp modSp add mod">
        <pc:chgData name="Festus Elleh" userId="98a4a9df-c185-44d1-b8a9-be31fd73d2bc" providerId="ADAL" clId="{99880640-ECAF-431E-9911-D407C7D6A16B}" dt="2022-08-07T21:48:15.770" v="5224" actId="14734"/>
        <pc:sldMkLst>
          <pc:docMk/>
          <pc:sldMk cId="2383782772" sldId="806"/>
        </pc:sldMkLst>
        <pc:spChg chg="mod">
          <ac:chgData name="Festus Elleh" userId="98a4a9df-c185-44d1-b8a9-be31fd73d2bc" providerId="ADAL" clId="{99880640-ECAF-431E-9911-D407C7D6A16B}" dt="2022-08-07T21:46:13.843" v="5221" actId="1076"/>
          <ac:spMkLst>
            <pc:docMk/>
            <pc:sldMk cId="2383782772" sldId="806"/>
            <ac:spMk id="9" creationId="{A6271B6C-F941-4C13-968C-96E7D261208B}"/>
          </ac:spMkLst>
        </pc:spChg>
        <pc:spChg chg="mod">
          <ac:chgData name="Festus Elleh" userId="98a4a9df-c185-44d1-b8a9-be31fd73d2bc" providerId="ADAL" clId="{99880640-ECAF-431E-9911-D407C7D6A16B}" dt="2022-08-07T21:46:08.247" v="5220" actId="20577"/>
          <ac:spMkLst>
            <pc:docMk/>
            <pc:sldMk cId="2383782772" sldId="806"/>
            <ac:spMk id="10" creationId="{2E1A3A31-5681-479B-85E9-5B69E964DAC8}"/>
          </ac:spMkLst>
        </pc:spChg>
        <pc:spChg chg="del">
          <ac:chgData name="Festus Elleh" userId="98a4a9df-c185-44d1-b8a9-be31fd73d2bc" providerId="ADAL" clId="{99880640-ECAF-431E-9911-D407C7D6A16B}" dt="2022-08-07T21:46:00.031" v="5213" actId="478"/>
          <ac:spMkLst>
            <pc:docMk/>
            <pc:sldMk cId="2383782772" sldId="806"/>
            <ac:spMk id="11" creationId="{F8BFA841-F550-4963-8E6B-303ED7E13478}"/>
          </ac:spMkLst>
        </pc:spChg>
        <pc:graphicFrameChg chg="add mod modGraphic">
          <ac:chgData name="Festus Elleh" userId="98a4a9df-c185-44d1-b8a9-be31fd73d2bc" providerId="ADAL" clId="{99880640-ECAF-431E-9911-D407C7D6A16B}" dt="2022-08-07T21:48:15.770" v="5224" actId="14734"/>
          <ac:graphicFrameMkLst>
            <pc:docMk/>
            <pc:sldMk cId="2383782772" sldId="806"/>
            <ac:graphicFrameMk id="2" creationId="{C9746487-68F2-4436-8AE7-CBEA15841635}"/>
          </ac:graphicFrameMkLst>
        </pc:graphicFrameChg>
        <pc:graphicFrameChg chg="del modGraphic">
          <ac:chgData name="Festus Elleh" userId="98a4a9df-c185-44d1-b8a9-be31fd73d2bc" providerId="ADAL" clId="{99880640-ECAF-431E-9911-D407C7D6A16B}" dt="2022-08-07T21:45:46.375" v="5198" actId="478"/>
          <ac:graphicFrameMkLst>
            <pc:docMk/>
            <pc:sldMk cId="2383782772" sldId="806"/>
            <ac:graphicFrameMk id="3" creationId="{356046AF-04D8-4969-B7D4-4CD8D8E71521}"/>
          </ac:graphicFrameMkLst>
        </pc:graphicFrameChg>
        <pc:picChg chg="del">
          <ac:chgData name="Festus Elleh" userId="98a4a9df-c185-44d1-b8a9-be31fd73d2bc" providerId="ADAL" clId="{99880640-ECAF-431E-9911-D407C7D6A16B}" dt="2022-08-07T21:45:57.396" v="5212" actId="478"/>
          <ac:picMkLst>
            <pc:docMk/>
            <pc:sldMk cId="2383782772" sldId="806"/>
            <ac:picMk id="5" creationId="{1BDDE3DF-7CAD-4585-843F-49FD2898F21E}"/>
          </ac:picMkLst>
        </pc:picChg>
      </pc:sldChg>
      <pc:sldChg chg="add">
        <pc:chgData name="Festus Elleh" userId="98a4a9df-c185-44d1-b8a9-be31fd73d2bc" providerId="ADAL" clId="{99880640-ECAF-431E-9911-D407C7D6A16B}" dt="2022-08-09T20:52:07.104" v="5247"/>
        <pc:sldMkLst>
          <pc:docMk/>
          <pc:sldMk cId="3299694594" sldId="807"/>
        </pc:sldMkLst>
      </pc:sldChg>
      <pc:sldChg chg="addSp modSp new mod">
        <pc:chgData name="Festus Elleh" userId="98a4a9df-c185-44d1-b8a9-be31fd73d2bc" providerId="ADAL" clId="{99880640-ECAF-431E-9911-D407C7D6A16B}" dt="2022-08-14T18:57:55.684" v="6159" actId="20577"/>
        <pc:sldMkLst>
          <pc:docMk/>
          <pc:sldMk cId="2573856778" sldId="808"/>
        </pc:sldMkLst>
        <pc:spChg chg="add mod">
          <ac:chgData name="Festus Elleh" userId="98a4a9df-c185-44d1-b8a9-be31fd73d2bc" providerId="ADAL" clId="{99880640-ECAF-431E-9911-D407C7D6A16B}" dt="2022-08-14T18:48:40.050" v="6103" actId="1076"/>
          <ac:spMkLst>
            <pc:docMk/>
            <pc:sldMk cId="2573856778" sldId="808"/>
            <ac:spMk id="3" creationId="{E12C7E32-7F5F-48B1-9CD7-2A18F209C502}"/>
          </ac:spMkLst>
        </pc:spChg>
        <pc:spChg chg="add mod">
          <ac:chgData name="Festus Elleh" userId="98a4a9df-c185-44d1-b8a9-be31fd73d2bc" providerId="ADAL" clId="{99880640-ECAF-431E-9911-D407C7D6A16B}" dt="2022-08-14T18:57:55.684" v="6159" actId="20577"/>
          <ac:spMkLst>
            <pc:docMk/>
            <pc:sldMk cId="2573856778" sldId="808"/>
            <ac:spMk id="5" creationId="{B9FB87DD-37EB-4575-A93F-D6FC82EC9350}"/>
          </ac:spMkLst>
        </pc:spChg>
      </pc:sldChg>
      <pc:sldChg chg="modSp add mod">
        <pc:chgData name="Festus Elleh" userId="98a4a9df-c185-44d1-b8a9-be31fd73d2bc" providerId="ADAL" clId="{99880640-ECAF-431E-9911-D407C7D6A16B}" dt="2022-08-14T19:06:35.828" v="6411" actId="20577"/>
        <pc:sldMkLst>
          <pc:docMk/>
          <pc:sldMk cId="1455682307" sldId="809"/>
        </pc:sldMkLst>
        <pc:spChg chg="mod">
          <ac:chgData name="Festus Elleh" userId="98a4a9df-c185-44d1-b8a9-be31fd73d2bc" providerId="ADAL" clId="{99880640-ECAF-431E-9911-D407C7D6A16B}" dt="2022-08-14T19:06:35.828" v="6411" actId="20577"/>
          <ac:spMkLst>
            <pc:docMk/>
            <pc:sldMk cId="1455682307" sldId="809"/>
            <ac:spMk id="5" creationId="{B9FB87DD-37EB-4575-A93F-D6FC82EC9350}"/>
          </ac:spMkLst>
        </pc:spChg>
      </pc:sldChg>
      <pc:sldChg chg="addSp modSp new mod">
        <pc:chgData name="Festus Elleh" userId="98a4a9df-c185-44d1-b8a9-be31fd73d2bc" providerId="ADAL" clId="{99880640-ECAF-431E-9911-D407C7D6A16B}" dt="2022-09-04T19:59:55.654" v="6661" actId="20577"/>
        <pc:sldMkLst>
          <pc:docMk/>
          <pc:sldMk cId="3162079157" sldId="810"/>
        </pc:sldMkLst>
        <pc:spChg chg="add mod">
          <ac:chgData name="Festus Elleh" userId="98a4a9df-c185-44d1-b8a9-be31fd73d2bc" providerId="ADAL" clId="{99880640-ECAF-431E-9911-D407C7D6A16B}" dt="2022-09-04T19:59:55.654" v="6661" actId="20577"/>
          <ac:spMkLst>
            <pc:docMk/>
            <pc:sldMk cId="3162079157" sldId="810"/>
            <ac:spMk id="3" creationId="{75E00A15-0096-4D6B-B6BD-FDA5AEDCA0B4}"/>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80E2AFE-1A93-4402-A06F-4199F9DA07E8}" type="datetimeFigureOut">
              <a:rPr lang="en-US" smtClean="0"/>
              <a:t>8/13/2023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DEFFAF3-9AC9-4D16-B11C-69E24EE6627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103984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2145830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0378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0431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3997886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7785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6687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556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172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ingle Headline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457200"/>
          </a:xfrm>
        </p:spPr>
        <p:txBody>
          <a:bodyPr anchor="b"/>
          <a:lstStyle>
            <a:lvl1pPr>
              <a:defRPr/>
            </a:lvl1pPr>
          </a:lstStyle>
          <a:p>
            <a:r>
              <a:rPr lang="en-US" dirty="0"/>
              <a:t>Click to edit text slide title</a:t>
            </a:r>
          </a:p>
        </p:txBody>
      </p:sp>
      <p:sp>
        <p:nvSpPr>
          <p:cNvPr id="5" name="Footer Placeholder 4"/>
          <p:cNvSpPr>
            <a:spLocks noGrp="1"/>
          </p:cNvSpPr>
          <p:nvPr>
            <p:ph type="ftr" sz="quarter" idx="11"/>
          </p:nvPr>
        </p:nvSpPr>
        <p:spPr/>
        <p:txBody>
          <a:bodyPr/>
          <a:lstStyle/>
          <a:p>
            <a:endParaRPr lang="en-US">
              <a:solidFill>
                <a:srgbClr val="6E8999"/>
              </a:solidFill>
            </a:endParaRPr>
          </a:p>
        </p:txBody>
      </p:sp>
      <p:sp>
        <p:nvSpPr>
          <p:cNvPr id="6" name="Slide Number Placeholder 5"/>
          <p:cNvSpPr>
            <a:spLocks noGrp="1"/>
          </p:cNvSpPr>
          <p:nvPr>
            <p:ph type="sldNum" sz="quarter" idx="12"/>
          </p:nvPr>
        </p:nvSpPr>
        <p:spPr/>
        <p:txBody>
          <a:bodyPr/>
          <a:lstStyle/>
          <a:p>
            <a:fld id="{17F32975-EC93-4774-AC74-6AE00E0553D4}" type="slidenum">
              <a:rPr lang="en-US" smtClean="0">
                <a:solidFill>
                  <a:srgbClr val="6E8999"/>
                </a:solidFill>
              </a:rPr>
              <a:pPr/>
              <a:t>‹#›</a:t>
            </a:fld>
            <a:endParaRPr lang="en-US">
              <a:solidFill>
                <a:srgbClr val="6E8999"/>
              </a:solidFill>
            </a:endParaRPr>
          </a:p>
        </p:txBody>
      </p:sp>
      <p:sp>
        <p:nvSpPr>
          <p:cNvPr id="16" name="Date Placeholder 15"/>
          <p:cNvSpPr>
            <a:spLocks noGrp="1"/>
          </p:cNvSpPr>
          <p:nvPr>
            <p:ph type="dt" sz="half" idx="14"/>
          </p:nvPr>
        </p:nvSpPr>
        <p:spPr/>
        <p:txBody>
          <a:bodyPr/>
          <a:lstStyle/>
          <a:p>
            <a:fld id="{2F053F4C-530C-49E2-8508-1A820969FE6A}" type="datetime1">
              <a:rPr lang="en-US" smtClean="0">
                <a:solidFill>
                  <a:srgbClr val="6E8999"/>
                </a:solidFill>
              </a:rPr>
              <a:pPr/>
              <a:t>8/13/2023</a:t>
            </a:fld>
            <a:endParaRPr lang="en-US" dirty="0">
              <a:solidFill>
                <a:srgbClr val="6E8999"/>
              </a:solidFill>
            </a:endParaRPr>
          </a:p>
        </p:txBody>
      </p:sp>
      <p:cxnSp>
        <p:nvCxnSpPr>
          <p:cNvPr id="9" name="Straight Connector 8"/>
          <p:cNvCxnSpPr/>
          <p:nvPr userDrawn="1"/>
        </p:nvCxnSpPr>
        <p:spPr>
          <a:xfrm>
            <a:off x="607485" y="795528"/>
            <a:ext cx="10977033" cy="1588"/>
          </a:xfrm>
          <a:prstGeom prst="line">
            <a:avLst/>
          </a:prstGeom>
          <a:ln w="6350">
            <a:solidFill>
              <a:srgbClr val="0078D2"/>
            </a:solidFill>
          </a:ln>
        </p:spPr>
        <p:style>
          <a:lnRef idx="1">
            <a:schemeClr val="accent1"/>
          </a:lnRef>
          <a:fillRef idx="0">
            <a:schemeClr val="accent1"/>
          </a:fillRef>
          <a:effectRef idx="0">
            <a:schemeClr val="accent1"/>
          </a:effectRef>
          <a:fontRef idx="minor">
            <a:schemeClr val="tx1"/>
          </a:fontRef>
        </p:style>
      </p:cxnSp>
      <p:sp>
        <p:nvSpPr>
          <p:cNvPr id="11" name="Content Placeholder 10"/>
          <p:cNvSpPr>
            <a:spLocks noGrp="1"/>
          </p:cNvSpPr>
          <p:nvPr>
            <p:ph sz="quarter" idx="15"/>
          </p:nvPr>
        </p:nvSpPr>
        <p:spPr>
          <a:xfrm>
            <a:off x="609601" y="914400"/>
            <a:ext cx="10977033" cy="561441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159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273A2C-A573-514B-AAFC-E33CE037303B}"/>
              </a:ext>
            </a:extLst>
          </p:cNvPr>
          <p:cNvPicPr>
            <a:picLocks noChangeAspect="1"/>
          </p:cNvPicPr>
          <p:nvPr userDrawn="1"/>
        </p:nvPicPr>
        <p:blipFill>
          <a:blip r:embed="rId2"/>
          <a:stretch>
            <a:fillRect/>
          </a:stretch>
        </p:blipFill>
        <p:spPr>
          <a:xfrm>
            <a:off x="1488" y="0"/>
            <a:ext cx="12189024" cy="6858000"/>
          </a:xfrm>
          <a:prstGeom prst="rect">
            <a:avLst/>
          </a:prstGeom>
        </p:spPr>
      </p:pic>
      <p:sp>
        <p:nvSpPr>
          <p:cNvPr id="2" name="Title 1">
            <a:extLst>
              <a:ext uri="{FF2B5EF4-FFF2-40B4-BE49-F238E27FC236}">
                <a16:creationId xmlns:a16="http://schemas.microsoft.com/office/drawing/2014/main" id="{1673E1DD-BAB9-314E-9E56-667F80B55002}"/>
              </a:ext>
            </a:extLst>
          </p:cNvPr>
          <p:cNvSpPr>
            <a:spLocks noGrp="1"/>
          </p:cNvSpPr>
          <p:nvPr>
            <p:ph type="ctrTitle"/>
          </p:nvPr>
        </p:nvSpPr>
        <p:spPr>
          <a:xfrm>
            <a:off x="1524000" y="1121833"/>
            <a:ext cx="9144000" cy="2387600"/>
          </a:xfrm>
        </p:spPr>
        <p:txBody>
          <a:bodyPr anchor="b"/>
          <a:lstStyle>
            <a:lvl1pPr algn="ctr">
              <a:defRPr sz="8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378EB68E-37FE-8147-A43E-20C67AFFAC82}"/>
              </a:ext>
            </a:extLst>
          </p:cNvPr>
          <p:cNvSpPr>
            <a:spLocks noGrp="1"/>
          </p:cNvSpPr>
          <p:nvPr>
            <p:ph type="subTitle" idx="1"/>
          </p:nvPr>
        </p:nvSpPr>
        <p:spPr>
          <a:xfrm>
            <a:off x="1524000" y="3602568"/>
            <a:ext cx="9144000" cy="1655233"/>
          </a:xfrm>
        </p:spPr>
        <p:txBody>
          <a:bodyPr/>
          <a:lstStyle>
            <a:lvl1pPr marL="0" indent="0" algn="ctr">
              <a:buNone/>
              <a:defRPr sz="32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3067483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3442330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605F6B-5FC7-B14D-8DCA-082F37EEC3C8}"/>
              </a:ext>
            </a:extLst>
          </p:cNvPr>
          <p:cNvPicPr>
            <a:picLocks noChangeAspect="1"/>
          </p:cNvPicPr>
          <p:nvPr userDrawn="1"/>
        </p:nvPicPr>
        <p:blipFill>
          <a:blip r:embed="rId2"/>
          <a:stretch>
            <a:fillRect/>
          </a:stretch>
        </p:blipFill>
        <p:spPr>
          <a:xfrm>
            <a:off x="1488" y="0"/>
            <a:ext cx="12189024" cy="6858000"/>
          </a:xfrm>
          <a:prstGeom prst="rect">
            <a:avLst/>
          </a:prstGeom>
        </p:spPr>
      </p:pic>
      <p:sp>
        <p:nvSpPr>
          <p:cNvPr id="9" name="Title 1">
            <a:extLst>
              <a:ext uri="{FF2B5EF4-FFF2-40B4-BE49-F238E27FC236}">
                <a16:creationId xmlns:a16="http://schemas.microsoft.com/office/drawing/2014/main" id="{3B63B709-0FEA-324A-A233-63E62F1216E6}"/>
              </a:ext>
            </a:extLst>
          </p:cNvPr>
          <p:cNvSpPr>
            <a:spLocks noGrp="1"/>
          </p:cNvSpPr>
          <p:nvPr>
            <p:ph type="ctrTitle"/>
          </p:nvPr>
        </p:nvSpPr>
        <p:spPr>
          <a:xfrm>
            <a:off x="1524000" y="1121833"/>
            <a:ext cx="9144000" cy="2387600"/>
          </a:xfrm>
        </p:spPr>
        <p:txBody>
          <a:bodyPr anchor="b"/>
          <a:lstStyle>
            <a:lvl1pPr algn="ctr">
              <a:defRPr sz="8000">
                <a:solidFill>
                  <a:schemeClr val="bg1"/>
                </a:solidFill>
              </a:defRPr>
            </a:lvl1pPr>
          </a:lstStyle>
          <a:p>
            <a:r>
              <a:rPr lang="en-US" dirty="0"/>
              <a:t>Click to edit Master title style</a:t>
            </a:r>
          </a:p>
        </p:txBody>
      </p:sp>
      <p:sp>
        <p:nvSpPr>
          <p:cNvPr id="10" name="Subtitle 2">
            <a:extLst>
              <a:ext uri="{FF2B5EF4-FFF2-40B4-BE49-F238E27FC236}">
                <a16:creationId xmlns:a16="http://schemas.microsoft.com/office/drawing/2014/main" id="{2F55E724-CEA6-5A4A-AF9D-4BA63689C933}"/>
              </a:ext>
            </a:extLst>
          </p:cNvPr>
          <p:cNvSpPr>
            <a:spLocks noGrp="1"/>
          </p:cNvSpPr>
          <p:nvPr>
            <p:ph type="subTitle" idx="1"/>
          </p:nvPr>
        </p:nvSpPr>
        <p:spPr>
          <a:xfrm>
            <a:off x="1524000" y="3602568"/>
            <a:ext cx="9144000" cy="1655233"/>
          </a:xfrm>
        </p:spPr>
        <p:txBody>
          <a:bodyPr/>
          <a:lstStyle>
            <a:lvl1pPr marL="0" indent="0" algn="ctr">
              <a:buNone/>
              <a:defRPr sz="32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23626662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5466-C138-604F-A1A5-03D95E79FFB5}"/>
              </a:ext>
            </a:extLst>
          </p:cNvPr>
          <p:cNvSpPr>
            <a:spLocks noGrp="1"/>
          </p:cNvSpPr>
          <p:nvPr>
            <p:ph type="title"/>
          </p:nvPr>
        </p:nvSpPr>
        <p:spPr>
          <a:xfrm>
            <a:off x="831851" y="1710267"/>
            <a:ext cx="10515600" cy="2853267"/>
          </a:xfrm>
        </p:spPr>
        <p:txBody>
          <a:bodyPr anchor="b"/>
          <a:lstStyle>
            <a:lvl1pPr>
              <a:defRPr sz="8000"/>
            </a:lvl1pPr>
          </a:lstStyle>
          <a:p>
            <a:r>
              <a:rPr lang="en-US" dirty="0"/>
              <a:t>Click to edit Master title style</a:t>
            </a:r>
          </a:p>
        </p:txBody>
      </p:sp>
      <p:sp>
        <p:nvSpPr>
          <p:cNvPr id="3" name="Text Placeholder 2">
            <a:extLst>
              <a:ext uri="{FF2B5EF4-FFF2-40B4-BE49-F238E27FC236}">
                <a16:creationId xmlns:a16="http://schemas.microsoft.com/office/drawing/2014/main" id="{5800CCAB-818F-F346-B303-434FC7093E32}"/>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54036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small" baseline="0"/>
            </a:lvl1pPr>
          </a:lstStyle>
          <a:p>
            <a:r>
              <a:rPr lang="en-US" dirty="0"/>
              <a:t>Click to Add Title</a:t>
            </a:r>
          </a:p>
        </p:txBody>
      </p:sp>
      <p:sp>
        <p:nvSpPr>
          <p:cNvPr id="3" name="Content Placeholder 2"/>
          <p:cNvSpPr>
            <a:spLocks noGrp="1"/>
          </p:cNvSpPr>
          <p:nvPr>
            <p:ph idx="1" hasCustomPrompt="1"/>
          </p:nvPr>
        </p:nvSpPr>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985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197F-5615-D14C-820E-C23A0A865E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85C091-C789-784B-85A2-A0BD43C1D532}"/>
              </a:ext>
            </a:extLst>
          </p:cNvPr>
          <p:cNvSpPr>
            <a:spLocks noGrp="1"/>
          </p:cNvSpPr>
          <p:nvPr>
            <p:ph sz="half" idx="1"/>
          </p:nvPr>
        </p:nvSpPr>
        <p:spPr>
          <a:xfrm>
            <a:off x="838200" y="1826684"/>
            <a:ext cx="5156200" cy="4349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52A3D9-0927-5C46-8859-98C24DFA66BB}"/>
              </a:ext>
            </a:extLst>
          </p:cNvPr>
          <p:cNvSpPr>
            <a:spLocks noGrp="1"/>
          </p:cNvSpPr>
          <p:nvPr>
            <p:ph sz="half" idx="2"/>
          </p:nvPr>
        </p:nvSpPr>
        <p:spPr>
          <a:xfrm>
            <a:off x="6197600" y="1826684"/>
            <a:ext cx="5156200" cy="4349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8474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786C-2A8E-1C4C-878C-2AA34B8618C5}"/>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4BA709-FB4B-FF4A-BE85-0BA652D13FB3}"/>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a:extLst>
              <a:ext uri="{FF2B5EF4-FFF2-40B4-BE49-F238E27FC236}">
                <a16:creationId xmlns:a16="http://schemas.microsoft.com/office/drawing/2014/main" id="{69E45A49-BB59-AE4C-8EFB-96BC52346F1B}"/>
              </a:ext>
            </a:extLst>
          </p:cNvPr>
          <p:cNvSpPr>
            <a:spLocks noGrp="1"/>
          </p:cNvSpPr>
          <p:nvPr>
            <p:ph sz="half" idx="2"/>
          </p:nvPr>
        </p:nvSpPr>
        <p:spPr>
          <a:xfrm>
            <a:off x="840318" y="2506133"/>
            <a:ext cx="5158316" cy="368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A20F73-E8FD-2B4B-A888-BB9832D33A6F}"/>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a:extLst>
              <a:ext uri="{FF2B5EF4-FFF2-40B4-BE49-F238E27FC236}">
                <a16:creationId xmlns:a16="http://schemas.microsoft.com/office/drawing/2014/main" id="{4449F42A-0A4E-F541-83D3-42020D9A97C4}"/>
              </a:ext>
            </a:extLst>
          </p:cNvPr>
          <p:cNvSpPr>
            <a:spLocks noGrp="1"/>
          </p:cNvSpPr>
          <p:nvPr>
            <p:ph sz="quarter" idx="4"/>
          </p:nvPr>
        </p:nvSpPr>
        <p:spPr>
          <a:xfrm>
            <a:off x="6172200" y="2506133"/>
            <a:ext cx="5183717" cy="368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290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438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54E8C9-410D-7A45-A174-82A3E382D8AA}"/>
              </a:ext>
            </a:extLst>
          </p:cNvPr>
          <p:cNvPicPr>
            <a:picLocks noChangeAspect="1"/>
          </p:cNvPicPr>
          <p:nvPr userDrawn="1"/>
        </p:nvPicPr>
        <p:blipFill>
          <a:blip r:embed="rId2"/>
          <a:stretch>
            <a:fillRect/>
          </a:stretch>
        </p:blipFill>
        <p:spPr>
          <a:xfrm>
            <a:off x="1488" y="0"/>
            <a:ext cx="12189024" cy="6858000"/>
          </a:xfrm>
          <a:prstGeom prst="rect">
            <a:avLst/>
          </a:prstGeom>
        </p:spPr>
      </p:pic>
      <p:sp>
        <p:nvSpPr>
          <p:cNvPr id="2" name="Title 1">
            <a:extLst>
              <a:ext uri="{FF2B5EF4-FFF2-40B4-BE49-F238E27FC236}">
                <a16:creationId xmlns:a16="http://schemas.microsoft.com/office/drawing/2014/main" id="{D0BC5466-C138-604F-A1A5-03D95E79FFB5}"/>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5800CCAB-818F-F346-B303-434FC7093E32}"/>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0345056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6D0E59-4EAA-7444-8BB3-8BE1E327C28B}"/>
              </a:ext>
            </a:extLst>
          </p:cNvPr>
          <p:cNvPicPr>
            <a:picLocks noChangeAspect="1"/>
          </p:cNvPicPr>
          <p:nvPr userDrawn="1"/>
        </p:nvPicPr>
        <p:blipFill>
          <a:blip r:embed="rId3"/>
          <a:stretch>
            <a:fillRect/>
          </a:stretch>
        </p:blipFill>
        <p:spPr>
          <a:xfrm>
            <a:off x="1488" y="0"/>
            <a:ext cx="12189024" cy="6858000"/>
          </a:xfrm>
          <a:prstGeom prst="rect">
            <a:avLst/>
          </a:prstGeom>
        </p:spPr>
      </p:pic>
      <p:sp>
        <p:nvSpPr>
          <p:cNvPr id="2" name="Title 1"/>
          <p:cNvSpPr>
            <a:spLocks noGrp="1"/>
          </p:cNvSpPr>
          <p:nvPr>
            <p:ph type="title" hasCustomPrompt="1"/>
          </p:nvPr>
        </p:nvSpPr>
        <p:spPr/>
        <p:txBody>
          <a:bodyPr/>
          <a:lstStyle>
            <a:lvl1pPr>
              <a:defRPr cap="small" baseline="0"/>
            </a:lvl1pPr>
          </a:lstStyle>
          <a:p>
            <a:r>
              <a:rPr lang="en-US" dirty="0"/>
              <a:t>Click to Add Title</a:t>
            </a:r>
          </a:p>
        </p:txBody>
      </p:sp>
      <p:sp>
        <p:nvSpPr>
          <p:cNvPr id="3" name="Content Placeholder 2"/>
          <p:cNvSpPr>
            <a:spLocks noGrp="1"/>
          </p:cNvSpPr>
          <p:nvPr>
            <p:ph idx="1" hasCustomPrompt="1"/>
          </p:nvPr>
        </p:nvSpPr>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07495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35C01D-80FE-344D-B901-72C260160852}"/>
              </a:ext>
            </a:extLst>
          </p:cNvPr>
          <p:cNvPicPr>
            <a:picLocks noChangeAspect="1"/>
          </p:cNvPicPr>
          <p:nvPr userDrawn="1"/>
        </p:nvPicPr>
        <p:blipFill>
          <a:blip r:embed="rId2"/>
          <a:stretch>
            <a:fillRect/>
          </a:stretch>
        </p:blipFill>
        <p:spPr>
          <a:xfrm>
            <a:off x="1488" y="0"/>
            <a:ext cx="12189024" cy="6858000"/>
          </a:xfrm>
          <a:prstGeom prst="rect">
            <a:avLst/>
          </a:prstGeom>
        </p:spPr>
      </p:pic>
      <p:sp>
        <p:nvSpPr>
          <p:cNvPr id="2" name="Title 1">
            <a:extLst>
              <a:ext uri="{FF2B5EF4-FFF2-40B4-BE49-F238E27FC236}">
                <a16:creationId xmlns:a16="http://schemas.microsoft.com/office/drawing/2014/main" id="{FA15197F-5615-D14C-820E-C23A0A865E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85C091-C789-784B-85A2-A0BD43C1D532}"/>
              </a:ext>
            </a:extLst>
          </p:cNvPr>
          <p:cNvSpPr>
            <a:spLocks noGrp="1"/>
          </p:cNvSpPr>
          <p:nvPr>
            <p:ph sz="half" idx="1"/>
          </p:nvPr>
        </p:nvSpPr>
        <p:spPr>
          <a:xfrm>
            <a:off x="838200" y="1826684"/>
            <a:ext cx="5156200" cy="4349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52A3D9-0927-5C46-8859-98C24DFA66BB}"/>
              </a:ext>
            </a:extLst>
          </p:cNvPr>
          <p:cNvSpPr>
            <a:spLocks noGrp="1"/>
          </p:cNvSpPr>
          <p:nvPr>
            <p:ph sz="half" idx="2"/>
          </p:nvPr>
        </p:nvSpPr>
        <p:spPr>
          <a:xfrm>
            <a:off x="6197600" y="1826684"/>
            <a:ext cx="5156200" cy="4349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21973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CCEE19-B2FC-6C46-9D21-D790D039393E}"/>
              </a:ext>
            </a:extLst>
          </p:cNvPr>
          <p:cNvPicPr>
            <a:picLocks noChangeAspect="1"/>
          </p:cNvPicPr>
          <p:nvPr userDrawn="1"/>
        </p:nvPicPr>
        <p:blipFill>
          <a:blip r:embed="rId2"/>
          <a:stretch>
            <a:fillRect/>
          </a:stretch>
        </p:blipFill>
        <p:spPr>
          <a:xfrm>
            <a:off x="1488" y="0"/>
            <a:ext cx="12189024" cy="6858000"/>
          </a:xfrm>
          <a:prstGeom prst="rect">
            <a:avLst/>
          </a:prstGeom>
        </p:spPr>
      </p:pic>
      <p:sp>
        <p:nvSpPr>
          <p:cNvPr id="2" name="Title 1">
            <a:extLst>
              <a:ext uri="{FF2B5EF4-FFF2-40B4-BE49-F238E27FC236}">
                <a16:creationId xmlns:a16="http://schemas.microsoft.com/office/drawing/2014/main" id="{1ABB786C-2A8E-1C4C-878C-2AA34B8618C5}"/>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4BA709-FB4B-FF4A-BE85-0BA652D13FB3}"/>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a:extLst>
              <a:ext uri="{FF2B5EF4-FFF2-40B4-BE49-F238E27FC236}">
                <a16:creationId xmlns:a16="http://schemas.microsoft.com/office/drawing/2014/main" id="{69E45A49-BB59-AE4C-8EFB-96BC52346F1B}"/>
              </a:ext>
            </a:extLst>
          </p:cNvPr>
          <p:cNvSpPr>
            <a:spLocks noGrp="1"/>
          </p:cNvSpPr>
          <p:nvPr>
            <p:ph sz="half" idx="2"/>
          </p:nvPr>
        </p:nvSpPr>
        <p:spPr>
          <a:xfrm>
            <a:off x="840318" y="2506133"/>
            <a:ext cx="5158316" cy="368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A20F73-E8FD-2B4B-A888-BB9832D33A6F}"/>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a:extLst>
              <a:ext uri="{FF2B5EF4-FFF2-40B4-BE49-F238E27FC236}">
                <a16:creationId xmlns:a16="http://schemas.microsoft.com/office/drawing/2014/main" id="{4449F42A-0A4E-F541-83D3-42020D9A97C4}"/>
              </a:ext>
            </a:extLst>
          </p:cNvPr>
          <p:cNvSpPr>
            <a:spLocks noGrp="1"/>
          </p:cNvSpPr>
          <p:nvPr>
            <p:ph sz="quarter" idx="4"/>
          </p:nvPr>
        </p:nvSpPr>
        <p:spPr>
          <a:xfrm>
            <a:off x="6172200" y="2506133"/>
            <a:ext cx="5183717" cy="368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22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1209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DDC531-A10B-5148-B273-961925E663B5}"/>
              </a:ext>
            </a:extLst>
          </p:cNvPr>
          <p:cNvPicPr>
            <a:picLocks noChangeAspect="1"/>
          </p:cNvPicPr>
          <p:nvPr userDrawn="1"/>
        </p:nvPicPr>
        <p:blipFill>
          <a:blip r:embed="rId2"/>
          <a:stretch>
            <a:fillRect/>
          </a:stretch>
        </p:blipFill>
        <p:spPr>
          <a:xfrm>
            <a:off x="1488" y="0"/>
            <a:ext cx="12189024" cy="6858000"/>
          </a:xfrm>
          <a:prstGeom prst="rect">
            <a:avLst/>
          </a:prstGeom>
        </p:spPr>
      </p:pic>
    </p:spTree>
    <p:extLst>
      <p:ext uri="{BB962C8B-B14F-4D97-AF65-F5344CB8AC3E}">
        <p14:creationId xmlns:p14="http://schemas.microsoft.com/office/powerpoint/2010/main" val="14967811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C24639-1C67-AA45-BDF3-46F37707BFF5}"/>
              </a:ext>
            </a:extLst>
          </p:cNvPr>
          <p:cNvPicPr>
            <a:picLocks noChangeAspect="1"/>
          </p:cNvPicPr>
          <p:nvPr userDrawn="1"/>
        </p:nvPicPr>
        <p:blipFill>
          <a:blip r:embed="rId3"/>
          <a:stretch>
            <a:fillRect/>
          </a:stretch>
        </p:blipFill>
        <p:spPr>
          <a:xfrm>
            <a:off x="1488" y="0"/>
            <a:ext cx="12189024" cy="6858000"/>
          </a:xfrm>
          <a:prstGeom prst="rect">
            <a:avLst/>
          </a:prstGeom>
        </p:spPr>
      </p:pic>
      <p:sp>
        <p:nvSpPr>
          <p:cNvPr id="7" name="Title 1"/>
          <p:cNvSpPr>
            <a:spLocks noGrp="1"/>
          </p:cNvSpPr>
          <p:nvPr>
            <p:ph type="ctrTitle" hasCustomPrompt="1"/>
          </p:nvPr>
        </p:nvSpPr>
        <p:spPr>
          <a:xfrm>
            <a:off x="914400" y="1905001"/>
            <a:ext cx="10363200" cy="1695451"/>
          </a:xfrm>
        </p:spPr>
        <p:txBody>
          <a:bodyPr>
            <a:noAutofit/>
          </a:bodyPr>
          <a:lstStyle>
            <a:lvl1pPr algn="ctr">
              <a:defRPr sz="5333" b="1" cap="small" baseline="0">
                <a:solidFill>
                  <a:srgbClr val="002F51"/>
                </a:solidFill>
              </a:defRPr>
            </a:lvl1pPr>
          </a:lstStyle>
          <a:p>
            <a:r>
              <a:rPr lang="en-US" dirty="0"/>
              <a:t>Click to Edit Master Title Style</a:t>
            </a:r>
          </a:p>
        </p:txBody>
      </p:sp>
      <p:sp>
        <p:nvSpPr>
          <p:cNvPr id="8" name="Subtitle 2"/>
          <p:cNvSpPr>
            <a:spLocks noGrp="1"/>
          </p:cNvSpPr>
          <p:nvPr>
            <p:ph type="subTitle" idx="1"/>
          </p:nvPr>
        </p:nvSpPr>
        <p:spPr>
          <a:xfrm>
            <a:off x="1828800" y="3600451"/>
            <a:ext cx="8534400" cy="1752600"/>
          </a:xfrm>
        </p:spPr>
        <p:txBody>
          <a:bodyPr/>
          <a:lstStyle>
            <a:lvl1pPr marL="0" indent="0" algn="ctr">
              <a:buNone/>
              <a:defRPr>
                <a:solidFill>
                  <a:srgbClr val="002F5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66271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0E2AFE-1A93-4402-A06F-4199F9DA07E8}"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3084788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0E2AFE-1A93-4402-A06F-4199F9DA07E8}" type="datetimeFigureOut">
              <a:rPr lang="en-US" smtClean="0"/>
              <a:t>8/13/2023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EFFAF3-9AC9-4D16-B11C-69E24EE6627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9003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0E2AFE-1A93-4402-A06F-4199F9DA07E8}" type="datetimeFigureOut">
              <a:rPr lang="en-US" smtClean="0"/>
              <a:t>8/13/2023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6528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0E2AFE-1A93-4402-A06F-4199F9DA07E8}" type="datetimeFigureOut">
              <a:rPr lang="en-US" smtClean="0"/>
              <a:t>8/13/2023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216960035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10501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698299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7.jp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0E2AFE-1A93-4402-A06F-4199F9DA07E8}" type="datetimeFigureOut">
              <a:rPr lang="en-US" smtClean="0"/>
              <a:t>8/13/2023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EFFAF3-9AC9-4D16-B11C-69E24EE6627E}" type="slidenum">
              <a:rPr lang="en-US" smtClean="0"/>
              <a:t>‹#›</a:t>
            </a:fld>
            <a:endParaRPr lang="en-US"/>
          </a:p>
        </p:txBody>
      </p:sp>
    </p:spTree>
    <p:extLst>
      <p:ext uri="{BB962C8B-B14F-4D97-AF65-F5344CB8AC3E}">
        <p14:creationId xmlns:p14="http://schemas.microsoft.com/office/powerpoint/2010/main" val="156731779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09D1A8-E236-DD4C-9494-E131375D2BAE}"/>
              </a:ext>
            </a:extLst>
          </p:cNvPr>
          <p:cNvPicPr>
            <a:picLocks noChangeAspect="1"/>
          </p:cNvPicPr>
          <p:nvPr userDrawn="1"/>
        </p:nvPicPr>
        <p:blipFill>
          <a:blip r:embed="rId15"/>
          <a:stretch>
            <a:fillRect/>
          </a:stretch>
        </p:blipFill>
        <p:spPr>
          <a:xfrm>
            <a:off x="1488" y="0"/>
            <a:ext cx="12189024" cy="6858000"/>
          </a:xfrm>
          <a:prstGeom prst="rect">
            <a:avLst/>
          </a:prstGeom>
        </p:spPr>
      </p:pic>
      <p:sp>
        <p:nvSpPr>
          <p:cNvPr id="2" name="Title Placeholder 1">
            <a:extLst>
              <a:ext uri="{FF2B5EF4-FFF2-40B4-BE49-F238E27FC236}">
                <a16:creationId xmlns:a16="http://schemas.microsoft.com/office/drawing/2014/main" id="{13CD031C-A0FE-CE4B-83C9-478087782387}"/>
              </a:ext>
            </a:extLst>
          </p:cNvPr>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D583A0-5A11-F643-A1AC-0D426E25D4A6}"/>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3228188"/>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Lst>
  <p:txStyles>
    <p:titleStyle>
      <a:lvl1pPr algn="l" defTabSz="1219170" rtl="0" eaLnBrk="1" latinLnBrk="0" hangingPunct="1">
        <a:lnSpc>
          <a:spcPct val="90000"/>
        </a:lnSpc>
        <a:spcBef>
          <a:spcPct val="0"/>
        </a:spcBef>
        <a:buNone/>
        <a:defRPr sz="5867" kern="1200">
          <a:solidFill>
            <a:schemeClr val="tx1"/>
          </a:solidFill>
          <a:latin typeface="Arial" panose="020B0604020202020204" pitchFamily="34" charset="0"/>
          <a:ea typeface="+mj-ea"/>
          <a:cs typeface="Arial" panose="020B0604020202020204" pitchFamily="34" charset="0"/>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Arial" panose="020B0604020202020204" pitchFamily="34" charset="0"/>
          <a:ea typeface="+mn-ea"/>
          <a:cs typeface="Arial" panose="020B0604020202020204" pitchFamily="34" charset="0"/>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Arial" panose="020B0604020202020204" pitchFamily="34" charset="0"/>
          <a:ea typeface="+mn-ea"/>
          <a:cs typeface="Arial" panose="020B0604020202020204" pitchFamily="34" charset="0"/>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8.png"/><Relationship Id="rId4" Type="http://schemas.openxmlformats.org/officeDocument/2006/relationships/image" Target="../media/image20.png"/></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hyperlink" Target="https://machinelearningmastery.com/metrics-evaluate-machine-learning-algorithms-python" TargetMode="Externa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hyperlink" Target="https://stackoverflow.com/questions/45554008/error-in-python-script-expected-2d-array-got-1d-array-instead" TargetMode="External"/><Relationship Id="rId2" Type="http://schemas.openxmlformats.org/officeDocument/2006/relationships/hyperlink" Target="https://www.datacamp.com/community/tutorials/random-forests-classifier-python"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www.educative.io/answers/calculating-mean-squared-error-in-python" TargetMode="External"/><Relationship Id="rId2" Type="http://schemas.openxmlformats.org/officeDocument/2006/relationships/hyperlink" Target="https://www.youtube.com/watch?v=tJpzKILW-Kg" TargetMode="Externa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machinelearningmastery.com/roc-curves-and-precision-recall-curves-for-classification-in-" TargetMode="External"/><Relationship Id="rId2" Type="http://schemas.openxmlformats.org/officeDocument/2006/relationships/hyperlink" Target="https://machinelearningmastery.com/metrics-evaluate-machine-learning-algorithms-python" TargetMode="Externa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hyperlink" Target="https://www.analyticsvidhya.com/blog/2021/04/evaluating-machine-learning-models-hyperparameter-tuning/" TargetMode="Externa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hyperlink" Target="https://towardsdatascience.com/what-is-one-hot-encoding-and-how-to-use-pandas-get-dummies-function-922eb9bd4970" TargetMode="External"/><Relationship Id="rId2" Type="http://schemas.openxmlformats.org/officeDocument/2006/relationships/hyperlink" Target="https://campus.datacamp.com/courses/machine-learning-with-tree-based-models-in-python"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scikit-learn.org/stable/modules/classes.html#module-sklearn.metrics" TargetMode="External"/><Relationship Id="rId2" Type="http://schemas.openxmlformats.org/officeDocument/2006/relationships/hyperlink" Target="https://scikit-learn.org/stable/modules/generated/sklearn.metrics.roc_auc_score.html" TargetMode="Externa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hyperlink" Target="https://youtu.be/pDgTMl0Ed0Q" TargetMode="Externa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hyperlink" Target="https://www.youtube.com/watch?v=J4Wdy0Wc_xQ" TargetMode="Externa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gu.webex.com/wgu/k2/j.php?MTID=tec3de85d33283f764cc2049a269827b4" TargetMode="Externa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towardsdatascience.com/feature-selection-using-logistic-regression-model-efc949569f58"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realpython.com/train-test-split-python-data/" TargetMode="External"/><Relationship Id="rId2" Type="http://schemas.openxmlformats.org/officeDocument/2006/relationships/hyperlink" Target="https://stackoverflow.com/questions/57724175/what-does-this-code-mean-train-test-split-scikitlearn"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hyperlink" Target="https://www.geeksforgeeks.org/working-csv-files-python/" TargetMode="Externa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28.png"/><Relationship Id="rId4" Type="http://schemas.openxmlformats.org/officeDocument/2006/relationships/image" Target="../media/image6.png"/><Relationship Id="rId9"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hyperlink" Target="https://scikit-learn.org/stable/modules/generated/sklearn.neighbors.KNeighborsClassifier.html#sklearn.neighbors.KNeighborsClassifier" TargetMode="Externa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machinelearningmastery.com/metrics-evaluate-machine-learning-algorithms-python"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machinelearningmastery.com/roc-curves-and-precision-recall-curves-for-classification-in-" TargetMode="External"/><Relationship Id="rId2" Type="http://schemas.openxmlformats.org/officeDocument/2006/relationships/hyperlink" Target="https://machinelearningmastery.com/metrics-evaluate-machine-learning-algorithms-python"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stackoverflow.com/questions/51672709/converting-no-and-yes-into-0-and-1-in-pandas-dataframe" TargetMode="External"/><Relationship Id="rId2" Type="http://schemas.openxmlformats.org/officeDocument/2006/relationships/hyperlink" Target="https://www.oreilly.com/library/view/practical-statistics-for/9781491952955/ch04.html" TargetMode="External"/><Relationship Id="rId1" Type="http://schemas.openxmlformats.org/officeDocument/2006/relationships/slideLayout" Target="../slideLayouts/slideLayout7.xml"/><Relationship Id="rId4" Type="http://schemas.openxmlformats.org/officeDocument/2006/relationships/hyperlink" Target="https://stackoverflow.com/questions/37707060/converting-data-frame-column-from-character-to-numeric/3770711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towardsdatascience.com/how-to-find-the-optimal-value-of-k-in-knn-35d936e554eb" TargetMode="External"/><Relationship Id="rId2" Type="http://schemas.openxmlformats.org/officeDocument/2006/relationships/hyperlink" Target="https://www.youtube.com/watch?v=rqkwWau9H-4"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s://app.datacamp.com/learn/custom-tracks/custom-r-prep-work"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towardsdatascience.com/building-a-k-nearest-neighbors-k-nn-model-with-scikit-learn-" TargetMode="External"/><Relationship Id="rId2" Type="http://schemas.openxmlformats.org/officeDocument/2006/relationships/hyperlink" Target="https://learn.datacamp.com/courses/supervised-" TargetMode="External"/><Relationship Id="rId1" Type="http://schemas.openxmlformats.org/officeDocument/2006/relationships/slideLayout" Target="../slideLayouts/slideLayout7.xml"/><Relationship Id="rId5" Type="http://schemas.openxmlformats.org/officeDocument/2006/relationships/hyperlink" Target="https://stackoverflow.com/questions/52910061/implementing-roc-curves-for-k-nn-machine-" TargetMode="External"/><Relationship Id="rId4" Type="http://schemas.openxmlformats.org/officeDocument/2006/relationships/hyperlink" Target="https://towardsdatascience.com/machine-learning-basics-with-the-k-nearest-neighbors-algorith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greatlearning/" TargetMode="External"/><Relationship Id="rId2" Type="http://schemas.openxmlformats.org/officeDocument/2006/relationships/hyperlink" Target="https://towardsdatascience.com/machine-learning-basics-with-the-k-nearest-neighbors-algorithm-6a6e71d01761" TargetMode="External"/><Relationship Id="rId1" Type="http://schemas.openxmlformats.org/officeDocument/2006/relationships/slideLayout" Target="../slideLayouts/slideLayout7.xml"/><Relationship Id="rId5" Type="http://schemas.openxmlformats.org/officeDocument/2006/relationships/hyperlink" Target="https://www.youtube.com/watch?v=rqkwWau9H-4" TargetMode="External"/><Relationship Id="rId4" Type="http://schemas.openxmlformats.org/officeDocument/2006/relationships/hyperlink" Target="https://www.mygreatlearning.com/blog/knn-algorithm-introduction/"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analyticsvidhya.com/blog/2017/09/naive-bayes-explained/" TargetMode="External"/><Relationship Id="rId2" Type="http://schemas.openxmlformats.org/officeDocument/2006/relationships/hyperlink" Target="https://www.datacamp.com/community/tutorials/naive-bayes-scikit-learn"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www.jstatsoft.org/article/view/v028i05"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www.r-bloggers.com/2021/04/naive-bayes-classification-in-r/" TargetMode="External"/><Relationship Id="rId2" Type="http://schemas.openxmlformats.org/officeDocument/2006/relationships/hyperlink" Target="https://www.simplilearn.com/tutorials/machine-learning-tutorial/naive-bayes-classifier"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careerkarma.com/blog/python-attributeerror/#:~:text=Attribute%20errors%20in%20Python%20are,with%20which%20you%20are%20working" TargetMode="External"/><Relationship Id="rId2" Type="http://schemas.openxmlformats.org/officeDocument/2006/relationships/hyperlink" Target="https://www.geeksforgeeks.org/python-attributeerror/" TargetMode="External"/><Relationship Id="rId1" Type="http://schemas.openxmlformats.org/officeDocument/2006/relationships/slideLayout" Target="../slideLayouts/slideLayout7.xml"/><Relationship Id="rId4" Type="http://schemas.openxmlformats.org/officeDocument/2006/relationships/hyperlink" Target="https://stackoverflow.com/questions/26367075/countvectorizer-attributeerror-numpy-ndarray-object-has-no-attribute-lower"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s://protect-us.mimecast.com/s/ewznCQWKD0FXAApnoFxxLOP?domain=bobbyhadz.com"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jupyter.org/"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hyperlink" Target="https://www.datacamp.com/tutorial/naive-bayes-scikit-learn" TargetMode="Externa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hyperlink" Target="https://www.mygreatlearning.com/blog/what-is-ridge-regression/"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pp.datacamp.com/learn/custom-tracks/custom-r-prep-work" TargetMode="External"/><Relationship Id="rId2" Type="http://schemas.openxmlformats.org/officeDocument/2006/relationships/hyperlink" Target="https://app.datacamp.com/learn/career-tracks/r-programmer" TargetMode="External"/><Relationship Id="rId1" Type="http://schemas.openxmlformats.org/officeDocument/2006/relationships/slideLayout" Target="../slideLayouts/slideLayout7.xml"/><Relationship Id="rId5" Type="http://schemas.openxmlformats.org/officeDocument/2006/relationships/hyperlink" Target="https://ebookcentral.proquest.com/lib/westerngovernors-ebooks/reader.action?docID=6173908&amp;ppg=1" TargetMode="External"/><Relationship Id="rId4" Type="http://schemas.openxmlformats.org/officeDocument/2006/relationships/hyperlink" Target="Data%20Science%20Using%20Python%20and%20R"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24" name="Rectangle 223">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p>
        </p:txBody>
      </p:sp>
      <p:grpSp>
        <p:nvGrpSpPr>
          <p:cNvPr id="226" name="Group 225">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27" name="Picture 226">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8" name="Rectangle 227">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9" name="Picture 228">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0" name="Picture 229">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7000333-1C1D-4D85-AC9F-E387EE11F32D}"/>
              </a:ext>
            </a:extLst>
          </p:cNvPr>
          <p:cNvSpPr>
            <a:spLocks noGrp="1"/>
          </p:cNvSpPr>
          <p:nvPr>
            <p:ph type="ctrTitle"/>
          </p:nvPr>
        </p:nvSpPr>
        <p:spPr>
          <a:xfrm>
            <a:off x="623748" y="723842"/>
            <a:ext cx="10828974" cy="1065294"/>
          </a:xfrm>
        </p:spPr>
        <p:txBody>
          <a:bodyPr vert="horz" lIns="91440" tIns="45720" rIns="91440" bIns="45720" rtlCol="0">
            <a:normAutofit/>
          </a:bodyPr>
          <a:lstStyle/>
          <a:p>
            <a:r>
              <a:rPr lang="en-US" sz="6000" kern="1200" cap="none" dirty="0">
                <a:ln w="3175" cmpd="sng">
                  <a:noFill/>
                </a:ln>
                <a:solidFill>
                  <a:srgbClr val="262626"/>
                </a:solidFill>
                <a:effectLst/>
                <a:latin typeface="Times New Roman" panose="02020603050405020304" pitchFamily="18" charset="0"/>
                <a:cs typeface="Times New Roman" panose="02020603050405020304" pitchFamily="18" charset="0"/>
              </a:rPr>
              <a:t>WELCOME TO D209</a:t>
            </a:r>
          </a:p>
        </p:txBody>
      </p:sp>
      <p:sp>
        <p:nvSpPr>
          <p:cNvPr id="23" name="TextBox 22">
            <a:extLst>
              <a:ext uri="{FF2B5EF4-FFF2-40B4-BE49-F238E27FC236}">
                <a16:creationId xmlns:a16="http://schemas.microsoft.com/office/drawing/2014/main" id="{8CD2D80E-70A0-4C20-A10D-80CE9732BE31}"/>
              </a:ext>
            </a:extLst>
          </p:cNvPr>
          <p:cNvSpPr txBox="1"/>
          <p:nvPr/>
        </p:nvSpPr>
        <p:spPr>
          <a:xfrm>
            <a:off x="2287667" y="1832111"/>
            <a:ext cx="8082585" cy="923330"/>
          </a:xfrm>
          <a:prstGeom prst="rect">
            <a:avLst/>
          </a:prstGeom>
          <a:noFill/>
        </p:spPr>
        <p:txBody>
          <a:bodyPr wrap="square">
            <a:spAutoFit/>
          </a:bodyPr>
          <a:lstStyle/>
          <a:p>
            <a:pPr algn="ctr">
              <a:spcAft>
                <a:spcPts val="600"/>
              </a:spcAft>
            </a:pPr>
            <a:r>
              <a:rPr lang="en-US" sz="5400" dirty="0"/>
              <a:t>Data Mining 1</a:t>
            </a:r>
          </a:p>
        </p:txBody>
      </p:sp>
      <p:pic>
        <p:nvPicPr>
          <p:cNvPr id="12" name="Picture 11">
            <a:extLst>
              <a:ext uri="{FF2B5EF4-FFF2-40B4-BE49-F238E27FC236}">
                <a16:creationId xmlns:a16="http://schemas.microsoft.com/office/drawing/2014/main" id="{5C6C79B9-A19B-4281-9928-4C62A5DEC7FC}"/>
              </a:ext>
            </a:extLst>
          </p:cNvPr>
          <p:cNvPicPr>
            <a:picLocks noChangeAspect="1"/>
          </p:cNvPicPr>
          <p:nvPr/>
        </p:nvPicPr>
        <p:blipFill>
          <a:blip r:embed="rId5"/>
          <a:stretch>
            <a:fillRect/>
          </a:stretch>
        </p:blipFill>
        <p:spPr>
          <a:xfrm>
            <a:off x="611187" y="3717399"/>
            <a:ext cx="10972800" cy="2609850"/>
          </a:xfrm>
          <a:prstGeom prst="rect">
            <a:avLst/>
          </a:prstGeom>
        </p:spPr>
      </p:pic>
    </p:spTree>
    <p:extLst>
      <p:ext uri="{BB962C8B-B14F-4D97-AF65-F5344CB8AC3E}">
        <p14:creationId xmlns:p14="http://schemas.microsoft.com/office/powerpoint/2010/main" val="3600652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7FEE3-CC02-4501-AB07-A46385CD235D}"/>
              </a:ext>
            </a:extLst>
          </p:cNvPr>
          <p:cNvSpPr txBox="1"/>
          <p:nvPr/>
        </p:nvSpPr>
        <p:spPr>
          <a:xfrm>
            <a:off x="958841" y="1125998"/>
            <a:ext cx="10413402" cy="5078313"/>
          </a:xfrm>
          <a:prstGeom prst="rect">
            <a:avLst/>
          </a:prstGeom>
          <a:noFill/>
        </p:spPr>
        <p:txBody>
          <a:bodyPr wrap="square">
            <a:spAutoFit/>
          </a:bodyPr>
          <a:lstStyle/>
          <a:p>
            <a:r>
              <a:rPr lang="en-US" dirty="0">
                <a:solidFill>
                  <a:schemeClr val="tx2"/>
                </a:solidFill>
                <a:latin typeface="Inhert"/>
              </a:rPr>
              <a:t>Often with data mining/ML models, it is important to do various preprocessing of data</a:t>
            </a:r>
          </a:p>
          <a:p>
            <a:r>
              <a:rPr lang="en-US" dirty="0">
                <a:solidFill>
                  <a:srgbClr val="002060"/>
                </a:solidFill>
                <a:latin typeface="Inhert"/>
              </a:rPr>
              <a:t>       </a:t>
            </a:r>
            <a:r>
              <a:rPr lang="en-US" b="1" i="1" dirty="0">
                <a:solidFill>
                  <a:srgbClr val="0070C0"/>
                </a:solidFill>
                <a:latin typeface="Inhert"/>
              </a:rPr>
              <a:t>(Techniques: missing data, standardizations, PCA, binding, one-hot encoding, etc.). </a:t>
            </a:r>
          </a:p>
          <a:p>
            <a:pPr marL="285750" indent="-285750">
              <a:buFont typeface="Arial" panose="020B0604020202020204" pitchFamily="34" charset="0"/>
              <a:buChar char="•"/>
            </a:pPr>
            <a:endParaRPr lang="en-US" dirty="0">
              <a:solidFill>
                <a:srgbClr val="002060"/>
              </a:solidFill>
              <a:latin typeface="Inhert"/>
            </a:endParaRPr>
          </a:p>
          <a:p>
            <a:r>
              <a:rPr lang="en-US" b="1" dirty="0">
                <a:solidFill>
                  <a:schemeClr val="tx2"/>
                </a:solidFill>
                <a:latin typeface="Inhert"/>
              </a:rPr>
              <a:t>Additional resources </a:t>
            </a:r>
            <a:r>
              <a:rPr lang="en-US" dirty="0">
                <a:solidFill>
                  <a:schemeClr val="tx2"/>
                </a:solidFill>
                <a:latin typeface="Inhert"/>
              </a:rPr>
              <a:t>you might find beneficial in prepping your data for analysis.</a:t>
            </a:r>
          </a:p>
          <a:p>
            <a:r>
              <a:rPr lang="en-US" dirty="0">
                <a:solidFill>
                  <a:schemeClr val="tx2"/>
                </a:solidFill>
                <a:latin typeface="Inhert"/>
              </a:rPr>
              <a:t>Bowne-Anderson, H. (2016). Preprocessing in Data Science (Part 1): Centering, Scaling, and KNN. </a:t>
            </a:r>
            <a:r>
              <a:rPr lang="en-US" dirty="0" err="1">
                <a:solidFill>
                  <a:schemeClr val="tx2"/>
                </a:solidFill>
                <a:latin typeface="Inhert"/>
              </a:rPr>
              <a:t>DataCamp</a:t>
            </a:r>
            <a:r>
              <a:rPr lang="en-US" dirty="0">
                <a:solidFill>
                  <a:schemeClr val="tx2"/>
                </a:solidFill>
                <a:latin typeface="Inhert"/>
              </a:rPr>
              <a:t>.</a:t>
            </a:r>
          </a:p>
          <a:p>
            <a:endParaRPr lang="en-US" dirty="0">
              <a:solidFill>
                <a:schemeClr val="tx2"/>
              </a:solidFill>
              <a:latin typeface="Inhert"/>
            </a:endParaRPr>
          </a:p>
          <a:p>
            <a:r>
              <a:rPr lang="en-US" dirty="0">
                <a:solidFill>
                  <a:schemeClr val="tx2"/>
                </a:solidFill>
                <a:latin typeface="Inhert"/>
              </a:rPr>
              <a:t>Bowne-Anderson, H. (2016). Preprocessing in Data Science (Part 2): Centering, Scaling and Logistic</a:t>
            </a:r>
          </a:p>
          <a:p>
            <a:r>
              <a:rPr lang="en-US" dirty="0">
                <a:solidFill>
                  <a:schemeClr val="tx2"/>
                </a:solidFill>
                <a:latin typeface="Inhert"/>
              </a:rPr>
              <a:t>Regression. </a:t>
            </a:r>
            <a:r>
              <a:rPr lang="en-US" dirty="0" err="1">
                <a:solidFill>
                  <a:schemeClr val="tx2"/>
                </a:solidFill>
                <a:latin typeface="Inhert"/>
              </a:rPr>
              <a:t>DataCamp</a:t>
            </a:r>
            <a:r>
              <a:rPr lang="en-US" dirty="0">
                <a:solidFill>
                  <a:schemeClr val="tx2"/>
                </a:solidFill>
                <a:latin typeface="Inhert"/>
              </a:rPr>
              <a:t>.</a:t>
            </a:r>
          </a:p>
          <a:p>
            <a:endParaRPr lang="en-US" dirty="0">
              <a:solidFill>
                <a:schemeClr val="tx2"/>
              </a:solidFill>
              <a:latin typeface="Inhert"/>
            </a:endParaRPr>
          </a:p>
          <a:p>
            <a:r>
              <a:rPr lang="en-US" dirty="0">
                <a:solidFill>
                  <a:schemeClr val="tx2"/>
                </a:solidFill>
                <a:latin typeface="Inhert"/>
              </a:rPr>
              <a:t>Bowne-Anderson, H. (2016). Preprocessing in Data Science (Part 3): Scaling Synthesized Data. </a:t>
            </a:r>
            <a:r>
              <a:rPr lang="en-US" dirty="0" err="1">
                <a:solidFill>
                  <a:schemeClr val="tx2"/>
                </a:solidFill>
                <a:latin typeface="Inhert"/>
              </a:rPr>
              <a:t>DataCamp</a:t>
            </a:r>
            <a:r>
              <a:rPr lang="en-US" dirty="0">
                <a:solidFill>
                  <a:schemeClr val="tx2"/>
                </a:solidFill>
                <a:latin typeface="Inhert"/>
              </a:rPr>
              <a:t>.</a:t>
            </a:r>
          </a:p>
          <a:p>
            <a:endParaRPr lang="en-US" dirty="0"/>
          </a:p>
          <a:p>
            <a:r>
              <a:rPr lang="en-US" dirty="0"/>
              <a:t>Brownlee, J. (2016). Get your data ready for machine learning in R with pre-processing. Machine Learning Mastery. </a:t>
            </a:r>
          </a:p>
          <a:p>
            <a:endParaRPr lang="en-US" dirty="0"/>
          </a:p>
          <a:p>
            <a:r>
              <a:rPr lang="en-US" dirty="0"/>
              <a:t>Kumar, D. (2018). Introduction to data preprocessing in machine learning. Towards Data Science. </a:t>
            </a:r>
          </a:p>
          <a:p>
            <a:endParaRPr lang="en-US" dirty="0"/>
          </a:p>
          <a:p>
            <a:r>
              <a:rPr lang="en-US" dirty="0" err="1"/>
              <a:t>Shimanto</a:t>
            </a:r>
            <a:r>
              <a:rPr lang="en-US" dirty="0"/>
              <a:t>, H. (n.d.). Data preprocessing: Getting started with machine learning. </a:t>
            </a:r>
          </a:p>
          <a:p>
            <a:endParaRPr lang="en-US" dirty="0"/>
          </a:p>
          <a:p>
            <a:r>
              <a:rPr lang="en-US" dirty="0"/>
              <a:t>Analytics India Mag (2019). Data preprocessing with R: Hands-on tutorial. Analytics India Magazine.</a:t>
            </a:r>
            <a:endParaRPr lang="en-US" dirty="0">
              <a:solidFill>
                <a:schemeClr val="tx2"/>
              </a:solidFill>
              <a:latin typeface="Inhert"/>
            </a:endParaRPr>
          </a:p>
        </p:txBody>
      </p:sp>
      <p:sp>
        <p:nvSpPr>
          <p:cNvPr id="5" name="TextBox 4">
            <a:extLst>
              <a:ext uri="{FF2B5EF4-FFF2-40B4-BE49-F238E27FC236}">
                <a16:creationId xmlns:a16="http://schemas.microsoft.com/office/drawing/2014/main" id="{F3D185CC-4A4D-410E-BF7C-6A2254A03D48}"/>
              </a:ext>
            </a:extLst>
          </p:cNvPr>
          <p:cNvSpPr txBox="1"/>
          <p:nvPr/>
        </p:nvSpPr>
        <p:spPr>
          <a:xfrm>
            <a:off x="1429305" y="505123"/>
            <a:ext cx="9472474" cy="523220"/>
          </a:xfrm>
          <a:prstGeom prst="rect">
            <a:avLst/>
          </a:prstGeom>
          <a:solidFill>
            <a:schemeClr val="accent1">
              <a:lumMod val="20000"/>
              <a:lumOff val="80000"/>
            </a:schemeClr>
          </a:solidFill>
          <a:ln>
            <a:solidFill>
              <a:schemeClr val="accent1"/>
            </a:solidFill>
          </a:ln>
        </p:spPr>
        <p:txBody>
          <a:bodyPr wrap="square">
            <a:spAutoFit/>
          </a:bodyPr>
          <a:lstStyle/>
          <a:p>
            <a:pPr algn="ctr"/>
            <a:r>
              <a:rPr lang="en-US" sz="2800" b="1" dirty="0"/>
              <a:t>Additional Resources with Data Preparation</a:t>
            </a:r>
          </a:p>
        </p:txBody>
      </p:sp>
    </p:spTree>
    <p:extLst>
      <p:ext uri="{BB962C8B-B14F-4D97-AF65-F5344CB8AC3E}">
        <p14:creationId xmlns:p14="http://schemas.microsoft.com/office/powerpoint/2010/main" val="2856730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0" name="Straight Connector 19">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EB4A8E2A-408E-409B-8C16-647588D2120C}"/>
              </a:ext>
            </a:extLst>
          </p:cNvPr>
          <p:cNvSpPr txBox="1"/>
          <p:nvPr/>
        </p:nvSpPr>
        <p:spPr>
          <a:xfrm>
            <a:off x="817740" y="710298"/>
            <a:ext cx="3236204" cy="5435977"/>
          </a:xfrm>
          <a:prstGeom prst="rect">
            <a:avLst/>
          </a:prstGeom>
        </p:spPr>
        <p:txBody>
          <a:bodyPr vert="horz" lIns="91440" tIns="45720" rIns="91440" bIns="45720" rtlCol="0" anchor="t">
            <a:normAutofit/>
          </a:bodyPr>
          <a:lstStyle/>
          <a:p>
            <a:pPr marR="0">
              <a:lnSpc>
                <a:spcPct val="110000"/>
              </a:lnSpc>
              <a:buClr>
                <a:schemeClr val="accent1"/>
              </a:buClr>
              <a:buSzPct val="115000"/>
              <a:buFont typeface="Arial"/>
              <a:buChar char="•"/>
            </a:pPr>
            <a:r>
              <a:rPr lang="en-US" dirty="0">
                <a:solidFill>
                  <a:srgbClr val="262626"/>
                </a:solidFill>
                <a:latin typeface="inherit"/>
              </a:rPr>
              <a:t>Each of the trees makes its own individual prediction. These predictions are then averaged to produce a single result</a:t>
            </a:r>
          </a:p>
          <a:p>
            <a:pPr marR="0">
              <a:lnSpc>
                <a:spcPct val="110000"/>
              </a:lnSpc>
              <a:buClr>
                <a:schemeClr val="accent1"/>
              </a:buClr>
              <a:buSzPct val="115000"/>
              <a:buFont typeface="Arial"/>
              <a:buChar char="•"/>
            </a:pPr>
            <a:endParaRPr lang="en-US" dirty="0">
              <a:solidFill>
                <a:srgbClr val="262626"/>
              </a:solidFill>
              <a:latin typeface="inherit"/>
            </a:endParaRPr>
          </a:p>
          <a:p>
            <a:pPr>
              <a:lnSpc>
                <a:spcPct val="110000"/>
              </a:lnSpc>
              <a:buClr>
                <a:schemeClr val="accent1"/>
              </a:buClr>
              <a:buSzPct val="115000"/>
              <a:buFont typeface="Arial"/>
              <a:buChar char="•"/>
            </a:pPr>
            <a:r>
              <a:rPr lang="en-US" dirty="0">
                <a:solidFill>
                  <a:srgbClr val="333333"/>
                </a:solidFill>
                <a:effectLst/>
                <a:latin typeface="inherit"/>
                <a:ea typeface="Times New Roman" panose="02020603050405020304" pitchFamily="18" charset="0"/>
                <a:cs typeface="Times New Roman" panose="02020603050405020304" pitchFamily="18" charset="0"/>
              </a:rPr>
              <a:t>A prediction from the Random Forest Regressor is an average of the trees' predictions in the forest (Medium, 2018; </a:t>
            </a:r>
            <a:r>
              <a:rPr lang="en-US" dirty="0" err="1">
                <a:solidFill>
                  <a:srgbClr val="333333"/>
                </a:solidFill>
                <a:effectLst/>
                <a:latin typeface="inherit"/>
                <a:ea typeface="Times New Roman" panose="02020603050405020304" pitchFamily="18" charset="0"/>
                <a:cs typeface="Times New Roman" panose="02020603050405020304" pitchFamily="18" charset="0"/>
              </a:rPr>
              <a:t>Datacamp</a:t>
            </a:r>
            <a:r>
              <a:rPr lang="en-US" dirty="0">
                <a:solidFill>
                  <a:srgbClr val="333333"/>
                </a:solidFill>
                <a:effectLst/>
                <a:latin typeface="inherit"/>
                <a:ea typeface="Times New Roman" panose="02020603050405020304" pitchFamily="18" charset="0"/>
                <a:cs typeface="Times New Roman" panose="02020603050405020304" pitchFamily="18" charset="0"/>
              </a:rPr>
              <a:t>, </a:t>
            </a:r>
            <a:r>
              <a:rPr lang="en-US" dirty="0" err="1">
                <a:solidFill>
                  <a:srgbClr val="333333"/>
                </a:solidFill>
                <a:effectLst/>
                <a:latin typeface="inherit"/>
                <a:ea typeface="Times New Roman" panose="02020603050405020304" pitchFamily="18" charset="0"/>
                <a:cs typeface="Times New Roman" panose="02020603050405020304" pitchFamily="18" charset="0"/>
              </a:rPr>
              <a:t>n.d</a:t>
            </a:r>
            <a:r>
              <a:rPr lang="en-US" dirty="0">
                <a:solidFill>
                  <a:srgbClr val="333333"/>
                </a:solidFill>
                <a:effectLst/>
                <a:latin typeface="inherit"/>
                <a:ea typeface="Times New Roman" panose="02020603050405020304" pitchFamily="18" charset="0"/>
                <a:cs typeface="Times New Roman" panose="02020603050405020304" pitchFamily="18" charset="0"/>
              </a:rPr>
              <a:t>; Neptune, 2021; Scikit-learn, 2020</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a:t>
            </a:r>
          </a:p>
          <a:p>
            <a:pPr>
              <a:lnSpc>
                <a:spcPct val="110000"/>
              </a:lnSpc>
              <a:buClr>
                <a:schemeClr val="accent1"/>
              </a:buClr>
              <a:buSzPct val="115000"/>
              <a:buFont typeface="Arial"/>
              <a:buChar char="•"/>
            </a:pPr>
            <a:endPar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10000"/>
              </a:lnSpc>
              <a:buClr>
                <a:schemeClr val="accent1"/>
              </a:buClr>
              <a:buSzPct val="115000"/>
              <a:buFont typeface="Arial"/>
              <a:buChar char="•"/>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333333"/>
                </a:solidFill>
                <a:latin typeface="inherit"/>
                <a:ea typeface="Times New Roman" panose="02020603050405020304" pitchFamily="18" charset="0"/>
                <a:cs typeface="Times New Roman" panose="02020603050405020304" pitchFamily="18" charset="0"/>
              </a:rPr>
              <a:t>You can use </a:t>
            </a:r>
            <a:r>
              <a:rPr lang="en-US" sz="1800" dirty="0">
                <a:solidFill>
                  <a:srgbClr val="333333"/>
                </a:solidFill>
                <a:effectLst/>
                <a:latin typeface="inherit"/>
                <a:ea typeface="Times New Roman" panose="02020603050405020304" pitchFamily="18" charset="0"/>
                <a:cs typeface="Times New Roman" panose="02020603050405020304" pitchFamily="18" charset="0"/>
              </a:rPr>
              <a:t>the Scikit-learn library of Python to build the random forest model. </a:t>
            </a:r>
            <a:endParaRPr lang="en-US" sz="1800" dirty="0">
              <a:effectLst/>
              <a:latin typeface="inherit"/>
              <a:ea typeface="Calibri" panose="020F0502020204030204" pitchFamily="34" charset="0"/>
              <a:cs typeface="Times New Roman" panose="02020603050405020304" pitchFamily="18" charset="0"/>
            </a:endParaRPr>
          </a:p>
          <a:p>
            <a:pPr>
              <a:lnSpc>
                <a:spcPct val="110000"/>
              </a:lnSpc>
              <a:buClr>
                <a:schemeClr val="accent1"/>
              </a:buClr>
              <a:buSzPct val="115000"/>
              <a:buFont typeface="Arial"/>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spcBef>
                <a:spcPct val="20000"/>
              </a:spcBef>
              <a:spcAft>
                <a:spcPts val="600"/>
              </a:spcAft>
              <a:buClr>
                <a:schemeClr val="accent1"/>
              </a:buClr>
              <a:buSzPct val="115000"/>
              <a:buFont typeface="Arial"/>
              <a:buChar char="•"/>
            </a:pPr>
            <a:endParaRPr lang="en-US" dirty="0">
              <a:solidFill>
                <a:srgbClr val="262626"/>
              </a:solidFill>
            </a:endParaRPr>
          </a:p>
        </p:txBody>
      </p:sp>
      <p:sp useBgFill="1">
        <p:nvSpPr>
          <p:cNvPr id="28" name="Rectangle 27">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D8E8803-BF59-4E34-98AA-DF9C92FDB6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278008" y="2738835"/>
            <a:ext cx="6098041" cy="2042843"/>
          </a:xfrm>
          <a:prstGeom prst="rect">
            <a:avLst/>
          </a:prstGeom>
          <a:noFill/>
        </p:spPr>
      </p:pic>
      <p:pic>
        <p:nvPicPr>
          <p:cNvPr id="21" name="Picture 20">
            <a:extLst>
              <a:ext uri="{FF2B5EF4-FFF2-40B4-BE49-F238E27FC236}">
                <a16:creationId xmlns:a16="http://schemas.microsoft.com/office/drawing/2014/main" id="{0412D150-5920-435C-8985-C0BA6B472CD7}"/>
              </a:ext>
            </a:extLst>
          </p:cNvPr>
          <p:cNvPicPr>
            <a:picLocks noChangeAspect="1"/>
          </p:cNvPicPr>
          <p:nvPr/>
        </p:nvPicPr>
        <p:blipFill>
          <a:blip r:embed="rId6"/>
          <a:stretch>
            <a:fillRect/>
          </a:stretch>
        </p:blipFill>
        <p:spPr>
          <a:xfrm>
            <a:off x="5071901" y="5539850"/>
            <a:ext cx="6995049" cy="606425"/>
          </a:xfrm>
          <a:prstGeom prst="rect">
            <a:avLst/>
          </a:prstGeom>
        </p:spPr>
      </p:pic>
      <p:sp>
        <p:nvSpPr>
          <p:cNvPr id="19" name="TextBox 18">
            <a:extLst>
              <a:ext uri="{FF2B5EF4-FFF2-40B4-BE49-F238E27FC236}">
                <a16:creationId xmlns:a16="http://schemas.microsoft.com/office/drawing/2014/main" id="{4AE40AC2-BF18-423E-9968-BDC637FE9627}"/>
              </a:ext>
            </a:extLst>
          </p:cNvPr>
          <p:cNvSpPr txBox="1"/>
          <p:nvPr/>
        </p:nvSpPr>
        <p:spPr>
          <a:xfrm>
            <a:off x="4993690" y="331340"/>
            <a:ext cx="6708996" cy="1200329"/>
          </a:xfrm>
          <a:prstGeom prst="rect">
            <a:avLst/>
          </a:prstGeom>
          <a:noFill/>
        </p:spPr>
        <p:txBody>
          <a:bodyPr wrap="square">
            <a:spAutoFit/>
          </a:bodyPr>
          <a:lstStyle/>
          <a:p>
            <a:r>
              <a:rPr lang="en-US" b="1" dirty="0">
                <a:solidFill>
                  <a:srgbClr val="0070C0"/>
                </a:solidFill>
                <a:effectLst/>
                <a:latin typeface="Inhert"/>
                <a:ea typeface="Calibri" panose="020F0502020204030204" pitchFamily="34" charset="0"/>
              </a:rPr>
              <a:t>For Random </a:t>
            </a:r>
            <a:r>
              <a:rPr lang="en-US" b="1" dirty="0">
                <a:solidFill>
                  <a:srgbClr val="0070C0"/>
                </a:solidFill>
                <a:latin typeface="Inhert"/>
                <a:ea typeface="Calibri" panose="020F0502020204030204" pitchFamily="34" charset="0"/>
              </a:rPr>
              <a:t>F</a:t>
            </a:r>
            <a:r>
              <a:rPr lang="en-US" b="1" dirty="0">
                <a:solidFill>
                  <a:srgbClr val="0070C0"/>
                </a:solidFill>
                <a:effectLst/>
                <a:latin typeface="Inhert"/>
                <a:ea typeface="Calibri" panose="020F0502020204030204" pitchFamily="34" charset="0"/>
              </a:rPr>
              <a:t>orests: </a:t>
            </a:r>
            <a:r>
              <a:rPr lang="en-US" dirty="0">
                <a:solidFill>
                  <a:srgbClr val="333333"/>
                </a:solidFill>
                <a:effectLst/>
                <a:latin typeface="Inhert"/>
                <a:ea typeface="Calibri" panose="020F0502020204030204" pitchFamily="34" charset="0"/>
              </a:rPr>
              <a:t>RFs are an ensemble learning method for classification and regression problems. It constructs multiple decision trees at the training time and outputs the mean of the predictions for regression</a:t>
            </a:r>
            <a:endParaRPr lang="en-US" dirty="0">
              <a:latin typeface="Inhert"/>
            </a:endParaRPr>
          </a:p>
        </p:txBody>
      </p:sp>
    </p:spTree>
    <p:extLst>
      <p:ext uri="{BB962C8B-B14F-4D97-AF65-F5344CB8AC3E}">
        <p14:creationId xmlns:p14="http://schemas.microsoft.com/office/powerpoint/2010/main" val="15063109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AE849F-9BBF-4B9A-9DDC-58933B4E21E5}"/>
              </a:ext>
            </a:extLst>
          </p:cNvPr>
          <p:cNvSpPr txBox="1"/>
          <p:nvPr/>
        </p:nvSpPr>
        <p:spPr>
          <a:xfrm>
            <a:off x="1083063" y="2573211"/>
            <a:ext cx="10064132" cy="646331"/>
          </a:xfrm>
          <a:prstGeom prst="rect">
            <a:avLst/>
          </a:prstGeom>
          <a:noFill/>
        </p:spPr>
        <p:txBody>
          <a:bodyPr wrap="square">
            <a:spAutoFit/>
          </a:bodyPr>
          <a:lstStyle/>
          <a:p>
            <a:pPr marR="0">
              <a:spcBef>
                <a:spcPts val="0"/>
              </a:spcBef>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plitting the data into 80% training set and 20% testing set. Fit the model on the training data set and evaluate its scores on the testing dataset.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EC8E0DB-31D0-42E0-8F14-2A06A21F1978}"/>
              </a:ext>
            </a:extLst>
          </p:cNvPr>
          <p:cNvPicPr>
            <a:picLocks noChangeAspect="1"/>
          </p:cNvPicPr>
          <p:nvPr/>
        </p:nvPicPr>
        <p:blipFill>
          <a:blip r:embed="rId2"/>
          <a:stretch>
            <a:fillRect/>
          </a:stretch>
        </p:blipFill>
        <p:spPr>
          <a:xfrm>
            <a:off x="1255336" y="3474889"/>
            <a:ext cx="9681327" cy="802755"/>
          </a:xfrm>
          <a:prstGeom prst="rect">
            <a:avLst/>
          </a:prstGeom>
        </p:spPr>
      </p:pic>
      <p:sp>
        <p:nvSpPr>
          <p:cNvPr id="6" name="TextBox 5">
            <a:extLst>
              <a:ext uri="{FF2B5EF4-FFF2-40B4-BE49-F238E27FC236}">
                <a16:creationId xmlns:a16="http://schemas.microsoft.com/office/drawing/2014/main" id="{69A377AD-5641-446A-BDA2-0898597CC88C}"/>
              </a:ext>
            </a:extLst>
          </p:cNvPr>
          <p:cNvSpPr txBox="1"/>
          <p:nvPr/>
        </p:nvSpPr>
        <p:spPr>
          <a:xfrm>
            <a:off x="840556" y="868778"/>
            <a:ext cx="10510887" cy="646331"/>
          </a:xfrm>
          <a:prstGeom prst="rect">
            <a:avLst/>
          </a:prstGeom>
          <a:noFill/>
        </p:spPr>
        <p:txBody>
          <a:bodyPr wrap="square">
            <a:spAutoFit/>
          </a:bodyPr>
          <a:lstStyle/>
          <a:p>
            <a:pPr marR="0">
              <a:spcBef>
                <a:spcPts val="0"/>
              </a:spcBef>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You may c</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onvert the categorical variables into dummy variables</a:t>
            </a: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as </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required for the random forest algorithm to use the data for creating the model. See sample code below: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C85370B-A0F6-4300-B848-BBD8B197FDD4}"/>
              </a:ext>
            </a:extLst>
          </p:cNvPr>
          <p:cNvPicPr>
            <a:picLocks noChangeAspect="1"/>
          </p:cNvPicPr>
          <p:nvPr/>
        </p:nvPicPr>
        <p:blipFill>
          <a:blip r:embed="rId3"/>
          <a:stretch>
            <a:fillRect/>
          </a:stretch>
        </p:blipFill>
        <p:spPr>
          <a:xfrm>
            <a:off x="1153765" y="1640586"/>
            <a:ext cx="9922729" cy="782103"/>
          </a:xfrm>
          <a:prstGeom prst="rect">
            <a:avLst/>
          </a:prstGeom>
        </p:spPr>
      </p:pic>
      <p:sp>
        <p:nvSpPr>
          <p:cNvPr id="9" name="TextBox 8">
            <a:extLst>
              <a:ext uri="{FF2B5EF4-FFF2-40B4-BE49-F238E27FC236}">
                <a16:creationId xmlns:a16="http://schemas.microsoft.com/office/drawing/2014/main" id="{FEFEE93C-6303-4E77-B6C4-91BD602AE2DA}"/>
              </a:ext>
            </a:extLst>
          </p:cNvPr>
          <p:cNvSpPr txBox="1"/>
          <p:nvPr/>
        </p:nvSpPr>
        <p:spPr>
          <a:xfrm>
            <a:off x="840555" y="4390237"/>
            <a:ext cx="10306639" cy="1200329"/>
          </a:xfrm>
          <a:prstGeom prst="rect">
            <a:avLst/>
          </a:prstGeom>
          <a:noFill/>
        </p:spPr>
        <p:txBody>
          <a:bodyPr wrap="square">
            <a:spAutoFit/>
          </a:bodyPr>
          <a:lstStyle/>
          <a:p>
            <a:r>
              <a:rPr lang="en-US" dirty="0">
                <a:solidFill>
                  <a:srgbClr val="333333"/>
                </a:solidFill>
                <a:latin typeface="Arial" panose="020B0604020202020204" pitchFamily="34" charset="0"/>
                <a:ea typeface="Calibri" panose="020F0502020204030204" pitchFamily="34" charset="0"/>
              </a:rPr>
              <a:t>P</a:t>
            </a:r>
            <a:r>
              <a:rPr lang="en-US" sz="1800" dirty="0">
                <a:solidFill>
                  <a:srgbClr val="333333"/>
                </a:solidFill>
                <a:effectLst/>
                <a:latin typeface="Arial" panose="020B0604020202020204" pitchFamily="34" charset="0"/>
                <a:ea typeface="Calibri" panose="020F0502020204030204" pitchFamily="34" charset="0"/>
              </a:rPr>
              <a:t>erform </a:t>
            </a:r>
            <a:r>
              <a:rPr lang="en-US" sz="1800" b="1" dirty="0">
                <a:solidFill>
                  <a:srgbClr val="333333"/>
                </a:solidFill>
                <a:effectLst/>
                <a:latin typeface="Arial" panose="020B0604020202020204" pitchFamily="34" charset="0"/>
                <a:ea typeface="Calibri" panose="020F0502020204030204" pitchFamily="34" charset="0"/>
              </a:rPr>
              <a:t>hyperparameter tuning </a:t>
            </a:r>
            <a:r>
              <a:rPr lang="en-US" sz="1800" dirty="0">
                <a:solidFill>
                  <a:srgbClr val="333333"/>
                </a:solidFill>
                <a:effectLst/>
                <a:latin typeface="Arial" panose="020B0604020202020204" pitchFamily="34" charset="0"/>
                <a:ea typeface="Calibri" panose="020F0502020204030204" pitchFamily="34" charset="0"/>
              </a:rPr>
              <a:t>and identify the best values using </a:t>
            </a:r>
            <a:r>
              <a:rPr lang="en-US" sz="1800" dirty="0" err="1">
                <a:solidFill>
                  <a:srgbClr val="333333"/>
                </a:solidFill>
                <a:effectLst/>
                <a:latin typeface="Arial" panose="020B0604020202020204" pitchFamily="34" charset="0"/>
                <a:ea typeface="Calibri" panose="020F0502020204030204" pitchFamily="34" charset="0"/>
              </a:rPr>
              <a:t>GridSearchCV</a:t>
            </a:r>
            <a:r>
              <a:rPr lang="en-US" sz="1800" dirty="0">
                <a:solidFill>
                  <a:srgbClr val="333333"/>
                </a:solidFill>
                <a:effectLst/>
                <a:latin typeface="Arial" panose="020B0604020202020204" pitchFamily="34" charset="0"/>
                <a:ea typeface="Calibri" panose="020F0502020204030204" pitchFamily="34" charset="0"/>
              </a:rPr>
              <a:t>() class Hyperparameter tuning tries multiple values for the parameters, fits all of them separately, sees how well they perform, and chooses the best value for each parameter. </a:t>
            </a:r>
          </a:p>
          <a:p>
            <a:endParaRPr lang="en-US" dirty="0"/>
          </a:p>
        </p:txBody>
      </p:sp>
    </p:spTree>
    <p:extLst>
      <p:ext uri="{BB962C8B-B14F-4D97-AF65-F5344CB8AC3E}">
        <p14:creationId xmlns:p14="http://schemas.microsoft.com/office/powerpoint/2010/main" val="739656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7C40C-5CD9-493D-8900-2DE132CDA633}"/>
              </a:ext>
            </a:extLst>
          </p:cNvPr>
          <p:cNvPicPr>
            <a:picLocks noChangeAspect="1"/>
          </p:cNvPicPr>
          <p:nvPr/>
        </p:nvPicPr>
        <p:blipFill>
          <a:blip r:embed="rId2"/>
          <a:stretch>
            <a:fillRect/>
          </a:stretch>
        </p:blipFill>
        <p:spPr>
          <a:xfrm>
            <a:off x="2920753" y="914400"/>
            <a:ext cx="6580434" cy="5139559"/>
          </a:xfrm>
          <a:prstGeom prst="rect">
            <a:avLst/>
          </a:prstGeom>
        </p:spPr>
      </p:pic>
    </p:spTree>
    <p:extLst>
      <p:ext uri="{BB962C8B-B14F-4D97-AF65-F5344CB8AC3E}">
        <p14:creationId xmlns:p14="http://schemas.microsoft.com/office/powerpoint/2010/main" val="19444355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1F38C6-96AD-4673-82B9-D1E2121235FF}"/>
              </a:ext>
            </a:extLst>
          </p:cNvPr>
          <p:cNvSpPr txBox="1"/>
          <p:nvPr/>
        </p:nvSpPr>
        <p:spPr>
          <a:xfrm>
            <a:off x="777710" y="779051"/>
            <a:ext cx="10779551" cy="1754326"/>
          </a:xfrm>
          <a:prstGeom prst="rect">
            <a:avLst/>
          </a:prstGeom>
          <a:noFill/>
        </p:spPr>
        <p:txBody>
          <a:bodyPr wrap="square">
            <a:spAutoFit/>
          </a:bodyPr>
          <a:lstStyle/>
          <a:p>
            <a:r>
              <a:rPr lang="en-US" b="1" dirty="0"/>
              <a:t>Providing values:</a:t>
            </a:r>
          </a:p>
          <a:p>
            <a:pPr marL="285750" indent="-285750">
              <a:buFont typeface="Arial" panose="020B0604020202020204" pitchFamily="34" charset="0"/>
              <a:buChar char="•"/>
            </a:pPr>
            <a:r>
              <a:rPr lang="en-US" dirty="0"/>
              <a:t>For </a:t>
            </a:r>
            <a:r>
              <a:rPr lang="en-US" dirty="0" err="1"/>
              <a:t>n_estimators</a:t>
            </a:r>
            <a:r>
              <a:rPr lang="en-US" dirty="0"/>
              <a:t> you may provide values say 10, 50, and 100. </a:t>
            </a:r>
          </a:p>
          <a:p>
            <a:pPr marL="285750" indent="-285750">
              <a:buFont typeface="Arial" panose="020B0604020202020204" pitchFamily="34" charset="0"/>
              <a:buChar char="•"/>
            </a:pPr>
            <a:r>
              <a:rPr lang="en-US" dirty="0"/>
              <a:t>For </a:t>
            </a:r>
            <a:r>
              <a:rPr lang="en-US" dirty="0" err="1"/>
              <a:t>max_features</a:t>
            </a:r>
            <a:r>
              <a:rPr lang="en-US" dirty="0"/>
              <a:t> you may provide values say  2,3, and 4. </a:t>
            </a:r>
          </a:p>
          <a:p>
            <a:pPr marL="285750" indent="-285750">
              <a:buFont typeface="Arial" panose="020B0604020202020204" pitchFamily="34" charset="0"/>
              <a:buChar char="•"/>
            </a:pPr>
            <a:r>
              <a:rPr lang="en-US" dirty="0"/>
              <a:t>For </a:t>
            </a:r>
            <a:r>
              <a:rPr lang="en-US" dirty="0" err="1"/>
              <a:t>max_depth</a:t>
            </a:r>
            <a:r>
              <a:rPr lang="en-US" dirty="0"/>
              <a:t> values 8 and None. </a:t>
            </a:r>
          </a:p>
          <a:p>
            <a:pPr marL="285750" indent="-285750">
              <a:buFont typeface="Arial" panose="020B0604020202020204" pitchFamily="34" charset="0"/>
              <a:buChar char="•"/>
            </a:pPr>
            <a:r>
              <a:rPr lang="en-US" dirty="0"/>
              <a:t>None indicates nodes are expanded until all leaves are pure or until all the leaves contain less than </a:t>
            </a:r>
            <a:r>
              <a:rPr lang="en-US" dirty="0" err="1"/>
              <a:t>min_samples_split</a:t>
            </a:r>
            <a:r>
              <a:rPr lang="en-US" dirty="0"/>
              <a:t> samples. </a:t>
            </a:r>
          </a:p>
        </p:txBody>
      </p:sp>
      <p:pic>
        <p:nvPicPr>
          <p:cNvPr id="7" name="Picture 6">
            <a:extLst>
              <a:ext uri="{FF2B5EF4-FFF2-40B4-BE49-F238E27FC236}">
                <a16:creationId xmlns:a16="http://schemas.microsoft.com/office/drawing/2014/main" id="{4CF60FDC-26F1-48FE-9718-77D91E5EDDE6}"/>
              </a:ext>
            </a:extLst>
          </p:cNvPr>
          <p:cNvPicPr>
            <a:picLocks noChangeAspect="1"/>
          </p:cNvPicPr>
          <p:nvPr/>
        </p:nvPicPr>
        <p:blipFill>
          <a:blip r:embed="rId2"/>
          <a:stretch>
            <a:fillRect/>
          </a:stretch>
        </p:blipFill>
        <p:spPr>
          <a:xfrm>
            <a:off x="1118600" y="2682500"/>
            <a:ext cx="5048885" cy="962025"/>
          </a:xfrm>
          <a:prstGeom prst="rect">
            <a:avLst/>
          </a:prstGeom>
        </p:spPr>
      </p:pic>
      <p:sp>
        <p:nvSpPr>
          <p:cNvPr id="9" name="TextBox 8">
            <a:extLst>
              <a:ext uri="{FF2B5EF4-FFF2-40B4-BE49-F238E27FC236}">
                <a16:creationId xmlns:a16="http://schemas.microsoft.com/office/drawing/2014/main" id="{3C68D2B1-97E8-4A4F-8310-38D41152ABDA}"/>
              </a:ext>
            </a:extLst>
          </p:cNvPr>
          <p:cNvSpPr txBox="1"/>
          <p:nvPr/>
        </p:nvSpPr>
        <p:spPr>
          <a:xfrm>
            <a:off x="975674" y="3878285"/>
            <a:ext cx="5120326" cy="369332"/>
          </a:xfrm>
          <a:prstGeom prst="rect">
            <a:avLst/>
          </a:prstGeom>
          <a:noFill/>
        </p:spPr>
        <p:txBody>
          <a:bodyPr wrap="square">
            <a:spAutoFit/>
          </a:bodyPr>
          <a:lstStyle/>
          <a:p>
            <a:r>
              <a:rPr lang="en-US" sz="1800" dirty="0">
                <a:solidFill>
                  <a:srgbClr val="333333"/>
                </a:solidFill>
                <a:effectLst/>
                <a:latin typeface="Arial" panose="020B0604020202020204" pitchFamily="34" charset="0"/>
                <a:ea typeface="Times New Roman" panose="02020603050405020304" pitchFamily="18" charset="0"/>
              </a:rPr>
              <a:t>Instantiate the </a:t>
            </a:r>
            <a:r>
              <a:rPr lang="en-US" sz="1800" dirty="0" err="1">
                <a:solidFill>
                  <a:srgbClr val="333333"/>
                </a:solidFill>
                <a:effectLst/>
                <a:latin typeface="Arial" panose="020B0604020202020204" pitchFamily="34" charset="0"/>
                <a:ea typeface="Times New Roman" panose="02020603050405020304" pitchFamily="18" charset="0"/>
              </a:rPr>
              <a:t>RandomForestRegressor</a:t>
            </a:r>
            <a:r>
              <a:rPr lang="en-US" sz="1800" dirty="0">
                <a:solidFill>
                  <a:srgbClr val="333333"/>
                </a:solidFill>
                <a:effectLst/>
                <a:latin typeface="Arial" panose="020B0604020202020204" pitchFamily="34" charset="0"/>
                <a:ea typeface="Times New Roman" panose="02020603050405020304" pitchFamily="18" charset="0"/>
              </a:rPr>
              <a:t> object</a:t>
            </a:r>
            <a:endParaRPr lang="en-US" dirty="0"/>
          </a:p>
        </p:txBody>
      </p:sp>
      <p:pic>
        <p:nvPicPr>
          <p:cNvPr id="10" name="Picture 9">
            <a:extLst>
              <a:ext uri="{FF2B5EF4-FFF2-40B4-BE49-F238E27FC236}">
                <a16:creationId xmlns:a16="http://schemas.microsoft.com/office/drawing/2014/main" id="{03345B63-F0F6-4CA7-ACA7-F8DF0DF5A67A}"/>
              </a:ext>
            </a:extLst>
          </p:cNvPr>
          <p:cNvPicPr>
            <a:picLocks noChangeAspect="1"/>
          </p:cNvPicPr>
          <p:nvPr/>
        </p:nvPicPr>
        <p:blipFill>
          <a:blip r:embed="rId3"/>
          <a:stretch>
            <a:fillRect/>
          </a:stretch>
        </p:blipFill>
        <p:spPr>
          <a:xfrm>
            <a:off x="6573084" y="3780892"/>
            <a:ext cx="3457575" cy="466725"/>
          </a:xfrm>
          <a:prstGeom prst="rect">
            <a:avLst/>
          </a:prstGeom>
        </p:spPr>
      </p:pic>
      <p:sp>
        <p:nvSpPr>
          <p:cNvPr id="12" name="TextBox 11">
            <a:extLst>
              <a:ext uri="{FF2B5EF4-FFF2-40B4-BE49-F238E27FC236}">
                <a16:creationId xmlns:a16="http://schemas.microsoft.com/office/drawing/2014/main" id="{A220E711-77B4-4C59-A552-C0C28DBFF7F8}"/>
              </a:ext>
            </a:extLst>
          </p:cNvPr>
          <p:cNvSpPr txBox="1"/>
          <p:nvPr/>
        </p:nvSpPr>
        <p:spPr>
          <a:xfrm>
            <a:off x="1136615" y="4481377"/>
            <a:ext cx="9760084" cy="646331"/>
          </a:xfrm>
          <a:prstGeom prst="rect">
            <a:avLst/>
          </a:prstGeom>
          <a:noFill/>
        </p:spPr>
        <p:txBody>
          <a:bodyPr wrap="square">
            <a:spAutoFit/>
          </a:bodyPr>
          <a:lstStyle/>
          <a:p>
            <a:pPr marR="0">
              <a:spcBef>
                <a:spcPts val="0"/>
              </a:spcBef>
            </a:pPr>
            <a:r>
              <a:rPr lang="en-US" sz="1800" b="1"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t>MSE</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You can use mean squared error </a:t>
            </a:r>
            <a:r>
              <a:rPr lang="en-US" sz="1800" b="1"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t>(MSE) </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as a scoring function to evaluate the model e.g. </a:t>
            </a:r>
          </a:p>
          <a:p>
            <a:pPr marR="0">
              <a:spcBef>
                <a:spcPts val="0"/>
              </a:spcBef>
            </a:pPr>
            <a:r>
              <a:rPr lang="en-US" sz="1800" b="1"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scorer = </a:t>
            </a:r>
            <a:r>
              <a:rPr lang="en-US" sz="1800" b="1" dirty="0" err="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make_scorer</a:t>
            </a:r>
            <a:r>
              <a:rPr lang="en-US" sz="1800" b="1"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(MSE</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EB34C05E-BA2C-4D01-9463-6CF2BB87CD82}"/>
              </a:ext>
            </a:extLst>
          </p:cNvPr>
          <p:cNvSpPr txBox="1"/>
          <p:nvPr/>
        </p:nvSpPr>
        <p:spPr>
          <a:xfrm>
            <a:off x="777710" y="5335269"/>
            <a:ext cx="10477894" cy="369332"/>
          </a:xfrm>
          <a:prstGeom prst="rect">
            <a:avLst/>
          </a:prstGeom>
          <a:noFill/>
        </p:spPr>
        <p:txBody>
          <a:bodyPr wrap="square">
            <a:spAutoFit/>
          </a:bodyPr>
          <a:lstStyle/>
          <a:p>
            <a:r>
              <a:rPr lang="en-US" sz="1800" dirty="0">
                <a:solidFill>
                  <a:srgbClr val="333333"/>
                </a:solidFill>
                <a:effectLst/>
                <a:latin typeface="Arial" panose="020B0604020202020204" pitchFamily="34" charset="0"/>
                <a:ea typeface="Times New Roman" panose="02020603050405020304" pitchFamily="18" charset="0"/>
              </a:rPr>
              <a:t>You can use </a:t>
            </a:r>
            <a:r>
              <a:rPr lang="en-US" sz="1800" dirty="0" err="1">
                <a:solidFill>
                  <a:srgbClr val="333333"/>
                </a:solidFill>
                <a:effectLst/>
                <a:latin typeface="Arial" panose="020B0604020202020204" pitchFamily="34" charset="0"/>
                <a:ea typeface="Times New Roman" panose="02020603050405020304" pitchFamily="18" charset="0"/>
              </a:rPr>
              <a:t>GridSearchCV</a:t>
            </a:r>
            <a:r>
              <a:rPr lang="en-US" sz="1800" dirty="0">
                <a:solidFill>
                  <a:srgbClr val="333333"/>
                </a:solidFill>
                <a:effectLst/>
                <a:latin typeface="Arial" panose="020B0604020202020204" pitchFamily="34" charset="0"/>
                <a:ea typeface="Times New Roman" panose="02020603050405020304" pitchFamily="18" charset="0"/>
              </a:rPr>
              <a:t>, </a:t>
            </a:r>
            <a:r>
              <a:rPr lang="en-US" dirty="0">
                <a:solidFill>
                  <a:srgbClr val="333333"/>
                </a:solidFill>
                <a:latin typeface="Arial" panose="020B0604020202020204" pitchFamily="34" charset="0"/>
                <a:ea typeface="Times New Roman" panose="02020603050405020304" pitchFamily="18" charset="0"/>
              </a:rPr>
              <a:t>to</a:t>
            </a:r>
            <a:r>
              <a:rPr lang="en-US" sz="1800" dirty="0">
                <a:solidFill>
                  <a:srgbClr val="333333"/>
                </a:solidFill>
                <a:effectLst/>
                <a:latin typeface="Arial" panose="020B0604020202020204" pitchFamily="34" charset="0"/>
                <a:ea typeface="Times New Roman" panose="02020603050405020304" pitchFamily="18" charset="0"/>
              </a:rPr>
              <a:t> performs k-folds cross-validations and hyperparameter tuning.</a:t>
            </a:r>
            <a:endParaRPr lang="en-US" dirty="0"/>
          </a:p>
        </p:txBody>
      </p:sp>
    </p:spTree>
    <p:extLst>
      <p:ext uri="{BB962C8B-B14F-4D97-AF65-F5344CB8AC3E}">
        <p14:creationId xmlns:p14="http://schemas.microsoft.com/office/powerpoint/2010/main" val="10473483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F7D6A-A5DA-440D-B547-A58EBE963ABA}"/>
              </a:ext>
            </a:extLst>
          </p:cNvPr>
          <p:cNvSpPr txBox="1"/>
          <p:nvPr/>
        </p:nvSpPr>
        <p:spPr>
          <a:xfrm>
            <a:off x="1065229" y="853054"/>
            <a:ext cx="9615340" cy="4801314"/>
          </a:xfrm>
          <a:prstGeom prst="rect">
            <a:avLst/>
          </a:prstGeom>
          <a:noFill/>
        </p:spPr>
        <p:txBody>
          <a:bodyPr wrap="square">
            <a:spAutoFit/>
          </a:bodyPr>
          <a:lstStyle/>
          <a:p>
            <a:r>
              <a:rPr lang="en-US" b="0" i="0">
                <a:solidFill>
                  <a:srgbClr val="000000"/>
                </a:solidFill>
                <a:effectLst/>
                <a:latin typeface="inherit"/>
              </a:rPr>
              <a:t>Model </a:t>
            </a:r>
            <a:r>
              <a:rPr lang="en-US" b="0" i="0" dirty="0">
                <a:solidFill>
                  <a:srgbClr val="000000"/>
                </a:solidFill>
                <a:effectLst/>
                <a:latin typeface="inherit"/>
              </a:rPr>
              <a:t>Evaluation is an integral part of the model development process that helps to find the best model that represents our data and how well the chosen model will work in the future. </a:t>
            </a:r>
          </a:p>
          <a:p>
            <a:r>
              <a:rPr lang="en-US" b="1" i="0" dirty="0">
                <a:solidFill>
                  <a:srgbClr val="C00000"/>
                </a:solidFill>
                <a:effectLst/>
                <a:latin typeface="inherit"/>
              </a:rPr>
              <a:t>Two </a:t>
            </a:r>
            <a:r>
              <a:rPr lang="en-US" b="1" dirty="0">
                <a:solidFill>
                  <a:srgbClr val="C00000"/>
                </a:solidFill>
                <a:latin typeface="inherit"/>
              </a:rPr>
              <a:t>M</a:t>
            </a:r>
            <a:r>
              <a:rPr lang="en-US" b="1" i="0" dirty="0">
                <a:solidFill>
                  <a:srgbClr val="C00000"/>
                </a:solidFill>
                <a:effectLst/>
                <a:latin typeface="inherit"/>
              </a:rPr>
              <a:t>ethods in </a:t>
            </a:r>
            <a:r>
              <a:rPr lang="en-US" b="1" dirty="0">
                <a:solidFill>
                  <a:srgbClr val="C00000"/>
                </a:solidFill>
                <a:latin typeface="inherit"/>
              </a:rPr>
              <a:t>D</a:t>
            </a:r>
            <a:r>
              <a:rPr lang="en-US" b="1" i="0" dirty="0">
                <a:solidFill>
                  <a:srgbClr val="C00000"/>
                </a:solidFill>
                <a:effectLst/>
                <a:latin typeface="inherit"/>
              </a:rPr>
              <a:t>ata </a:t>
            </a:r>
            <a:r>
              <a:rPr lang="en-US" b="1" dirty="0">
                <a:solidFill>
                  <a:srgbClr val="C00000"/>
                </a:solidFill>
                <a:latin typeface="inherit"/>
              </a:rPr>
              <a:t>S</a:t>
            </a:r>
            <a:r>
              <a:rPr lang="en-US" b="1" i="0" dirty="0">
                <a:solidFill>
                  <a:srgbClr val="C00000"/>
                </a:solidFill>
                <a:effectLst/>
                <a:latin typeface="inherit"/>
              </a:rPr>
              <a:t>cience</a:t>
            </a:r>
            <a:r>
              <a:rPr lang="en-US" b="1" dirty="0">
                <a:solidFill>
                  <a:srgbClr val="C00000"/>
                </a:solidFill>
                <a:latin typeface="inherit"/>
              </a:rPr>
              <a:t>: </a:t>
            </a:r>
            <a:r>
              <a:rPr lang="en-US" b="1" i="0" dirty="0">
                <a:solidFill>
                  <a:srgbClr val="0070C0"/>
                </a:solidFill>
                <a:effectLst/>
                <a:latin typeface="inherit"/>
              </a:rPr>
              <a:t>Hold-Out</a:t>
            </a:r>
            <a:r>
              <a:rPr lang="en-US" b="0" i="0" dirty="0">
                <a:solidFill>
                  <a:srgbClr val="0070C0"/>
                </a:solidFill>
                <a:effectLst/>
                <a:latin typeface="inherit"/>
              </a:rPr>
              <a:t> and </a:t>
            </a:r>
            <a:r>
              <a:rPr lang="en-US" b="1" i="0" dirty="0">
                <a:solidFill>
                  <a:srgbClr val="0070C0"/>
                </a:solidFill>
                <a:effectLst/>
                <a:latin typeface="inherit"/>
              </a:rPr>
              <a:t>Cross-Validation</a:t>
            </a:r>
            <a:r>
              <a:rPr lang="en-US" b="0" i="0" dirty="0">
                <a:solidFill>
                  <a:srgbClr val="000000"/>
                </a:solidFill>
                <a:effectLst/>
                <a:latin typeface="inherit"/>
              </a:rPr>
              <a:t>. </a:t>
            </a:r>
          </a:p>
          <a:p>
            <a:endParaRPr lang="en-US" dirty="0">
              <a:solidFill>
                <a:srgbClr val="000000"/>
              </a:solidFill>
              <a:latin typeface="inherit"/>
            </a:endParaRPr>
          </a:p>
          <a:p>
            <a:r>
              <a:rPr lang="en-US" b="1" i="0" dirty="0">
                <a:solidFill>
                  <a:srgbClr val="000000"/>
                </a:solidFill>
                <a:effectLst/>
                <a:latin typeface="inherit"/>
              </a:rPr>
              <a:t>Hold-Out	</a:t>
            </a:r>
            <a:r>
              <a:rPr lang="en-US" b="0" i="0" dirty="0">
                <a:solidFill>
                  <a:srgbClr val="000000"/>
                </a:solidFill>
                <a:effectLst/>
                <a:latin typeface="inherit"/>
              </a:rPr>
              <a:t>randomly divides the dataset into </a:t>
            </a:r>
            <a:r>
              <a:rPr lang="en-US" b="1" i="0" dirty="0">
                <a:solidFill>
                  <a:srgbClr val="0070C0"/>
                </a:solidFill>
                <a:effectLst/>
                <a:latin typeface="inherit"/>
              </a:rPr>
              <a:t>three subsets</a:t>
            </a:r>
            <a:r>
              <a:rPr lang="en-US" b="0" i="0" dirty="0">
                <a:solidFill>
                  <a:srgbClr val="000000"/>
                </a:solidFill>
                <a:effectLst/>
                <a:latin typeface="inherit"/>
              </a:rPr>
              <a:t>:		</a:t>
            </a:r>
          </a:p>
          <a:p>
            <a:pPr marL="285750" indent="-285750">
              <a:buFont typeface="Arial" panose="020B0604020202020204" pitchFamily="34" charset="0"/>
              <a:buChar char="•"/>
            </a:pPr>
            <a:r>
              <a:rPr lang="en-US" b="1" i="0" dirty="0">
                <a:solidFill>
                  <a:srgbClr val="0070C0"/>
                </a:solidFill>
                <a:effectLst/>
                <a:latin typeface="inherit"/>
              </a:rPr>
              <a:t>Training set </a:t>
            </a:r>
            <a:r>
              <a:rPr lang="en-US" b="0" i="0" dirty="0">
                <a:solidFill>
                  <a:srgbClr val="000000"/>
                </a:solidFill>
                <a:effectLst/>
                <a:latin typeface="inherit"/>
              </a:rPr>
              <a:t>is used to build predictive models.</a:t>
            </a:r>
          </a:p>
          <a:p>
            <a:pPr marL="285750" indent="-285750">
              <a:buFont typeface="Arial" panose="020B0604020202020204" pitchFamily="34" charset="0"/>
              <a:buChar char="•"/>
            </a:pPr>
            <a:r>
              <a:rPr lang="en-US" b="1" i="0" dirty="0">
                <a:solidFill>
                  <a:srgbClr val="0070C0"/>
                </a:solidFill>
                <a:effectLst/>
                <a:latin typeface="inherit"/>
              </a:rPr>
              <a:t>Validation set </a:t>
            </a:r>
            <a:r>
              <a:rPr lang="en-US" b="0" i="0" dirty="0">
                <a:solidFill>
                  <a:srgbClr val="000000"/>
                </a:solidFill>
                <a:effectLst/>
                <a:latin typeface="inherit"/>
              </a:rPr>
              <a:t>is used to assess the </a:t>
            </a:r>
            <a:r>
              <a:rPr lang="en-US" b="0" i="1" dirty="0">
                <a:solidFill>
                  <a:srgbClr val="00B0F0"/>
                </a:solidFill>
                <a:effectLst/>
                <a:latin typeface="inherit"/>
              </a:rPr>
              <a:t>performance of model built in the training </a:t>
            </a:r>
            <a:r>
              <a:rPr lang="en-US" b="0" i="0" dirty="0">
                <a:solidFill>
                  <a:srgbClr val="000000"/>
                </a:solidFill>
                <a:effectLst/>
                <a:latin typeface="inherit"/>
              </a:rPr>
              <a:t>phase. It provides a test platform for fine tuning model's parameters and selecting the best-performing model. </a:t>
            </a:r>
            <a:r>
              <a:rPr lang="en-US" b="1" i="1" dirty="0">
                <a:solidFill>
                  <a:srgbClr val="00B0F0"/>
                </a:solidFill>
                <a:effectLst/>
                <a:latin typeface="inherit"/>
              </a:rPr>
              <a:t>Not all modeling algorithms need a validation set.</a:t>
            </a:r>
          </a:p>
          <a:p>
            <a:pPr marL="285750" indent="-285750">
              <a:buFont typeface="Arial" panose="020B0604020202020204" pitchFamily="34" charset="0"/>
              <a:buChar char="•"/>
            </a:pPr>
            <a:r>
              <a:rPr lang="en-US" b="1" i="0" dirty="0">
                <a:solidFill>
                  <a:srgbClr val="0070C0"/>
                </a:solidFill>
                <a:effectLst/>
                <a:latin typeface="inherit"/>
              </a:rPr>
              <a:t>Test set </a:t>
            </a:r>
            <a:r>
              <a:rPr lang="en-US" b="0" i="0" dirty="0">
                <a:solidFill>
                  <a:srgbClr val="000000"/>
                </a:solidFill>
                <a:effectLst/>
                <a:latin typeface="inherit"/>
              </a:rPr>
              <a:t>is used to assess the likely </a:t>
            </a:r>
            <a:r>
              <a:rPr lang="en-US" b="0" i="1" dirty="0">
                <a:solidFill>
                  <a:srgbClr val="00B0F0"/>
                </a:solidFill>
                <a:effectLst/>
                <a:latin typeface="inherit"/>
              </a:rPr>
              <a:t>future performance </a:t>
            </a:r>
            <a:r>
              <a:rPr lang="en-US" b="0" i="0" dirty="0">
                <a:solidFill>
                  <a:srgbClr val="000000"/>
                </a:solidFill>
                <a:effectLst/>
                <a:latin typeface="inherit"/>
              </a:rPr>
              <a:t>of a model. If a model fit to the training set much better than it fits the test set, overfitting is probably the cause.</a:t>
            </a:r>
          </a:p>
          <a:p>
            <a:pPr marL="285750" indent="-285750">
              <a:buFont typeface="Arial" panose="020B0604020202020204" pitchFamily="34" charset="0"/>
              <a:buChar char="•"/>
            </a:pPr>
            <a:endParaRPr lang="en-US" dirty="0">
              <a:solidFill>
                <a:srgbClr val="000000"/>
              </a:solidFill>
              <a:latin typeface="inherit"/>
            </a:endParaRPr>
          </a:p>
          <a:p>
            <a:r>
              <a:rPr lang="en-US" b="1" dirty="0">
                <a:latin typeface="inherit"/>
              </a:rPr>
              <a:t>Cross-Validation – </a:t>
            </a:r>
            <a:r>
              <a:rPr lang="en-US" dirty="0">
                <a:latin typeface="inherit"/>
              </a:rPr>
              <a:t>used when data is limited		</a:t>
            </a:r>
          </a:p>
          <a:p>
            <a:pPr marL="285750" indent="-285750">
              <a:buFont typeface="Arial" panose="020B0604020202020204" pitchFamily="34" charset="0"/>
              <a:buChar char="•"/>
            </a:pPr>
            <a:r>
              <a:rPr lang="en-US" b="1" dirty="0">
                <a:solidFill>
                  <a:srgbClr val="0070C0"/>
                </a:solidFill>
                <a:latin typeface="inherit"/>
              </a:rPr>
              <a:t>K-fold cross-validation </a:t>
            </a:r>
            <a:r>
              <a:rPr lang="en-US" dirty="0">
                <a:latin typeface="inherit"/>
              </a:rPr>
              <a:t>divides the data into k subsets of equal size. </a:t>
            </a:r>
          </a:p>
          <a:p>
            <a:pPr marL="285750" indent="-285750">
              <a:buFont typeface="Arial" panose="020B0604020202020204" pitchFamily="34" charset="0"/>
              <a:buChar char="•"/>
            </a:pPr>
            <a:r>
              <a:rPr lang="en-US" dirty="0">
                <a:latin typeface="inherit"/>
              </a:rPr>
              <a:t>We build models k times, each time leaving out one of the subsets from training and use it as the test set. </a:t>
            </a:r>
          </a:p>
          <a:p>
            <a:pPr marL="285750" indent="-285750">
              <a:buFont typeface="Arial" panose="020B0604020202020204" pitchFamily="34" charset="0"/>
              <a:buChar char="•"/>
            </a:pPr>
            <a:r>
              <a:rPr lang="en-US" dirty="0">
                <a:latin typeface="inherit"/>
              </a:rPr>
              <a:t>If k equals the sample size, this is called "leave-one-out".</a:t>
            </a:r>
          </a:p>
        </p:txBody>
      </p:sp>
    </p:spTree>
    <p:extLst>
      <p:ext uri="{BB962C8B-B14F-4D97-AF65-F5344CB8AC3E}">
        <p14:creationId xmlns:p14="http://schemas.microsoft.com/office/powerpoint/2010/main" val="989939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10E042-03A1-4A59-901D-4F2051DB6C40}"/>
              </a:ext>
            </a:extLst>
          </p:cNvPr>
          <p:cNvSpPr txBox="1"/>
          <p:nvPr/>
        </p:nvSpPr>
        <p:spPr>
          <a:xfrm>
            <a:off x="758857" y="754392"/>
            <a:ext cx="10666430" cy="5355312"/>
          </a:xfrm>
          <a:prstGeom prst="rect">
            <a:avLst/>
          </a:prstGeom>
          <a:noFill/>
        </p:spPr>
        <p:txBody>
          <a:bodyPr wrap="square">
            <a:spAutoFit/>
          </a:bodyPr>
          <a:lstStyle/>
          <a:p>
            <a:r>
              <a:rPr lang="en-US" dirty="0"/>
              <a:t>The </a:t>
            </a:r>
            <a:r>
              <a:rPr lang="en-US" b="1" dirty="0"/>
              <a:t>fit method </a:t>
            </a:r>
            <a:r>
              <a:rPr lang="en-US" dirty="0"/>
              <a:t>is then called to run the </a:t>
            </a:r>
            <a:r>
              <a:rPr lang="en-US" dirty="0" err="1"/>
              <a:t>GridSearchCV</a:t>
            </a:r>
            <a:r>
              <a:rPr lang="en-US" dirty="0"/>
              <a:t> object, which trains and evaluates various combinations of models for different parameter values. </a:t>
            </a:r>
            <a:r>
              <a:rPr lang="en-US" dirty="0">
                <a:solidFill>
                  <a:srgbClr val="00B050"/>
                </a:solidFill>
              </a:rPr>
              <a:t>Example: </a:t>
            </a:r>
            <a:r>
              <a:rPr lang="en-US" b="1" dirty="0" err="1">
                <a:solidFill>
                  <a:srgbClr val="00B050"/>
                </a:solidFill>
              </a:rPr>
              <a:t>rfrcv.fit</a:t>
            </a:r>
            <a:r>
              <a:rPr lang="en-US" b="1" dirty="0">
                <a:solidFill>
                  <a:srgbClr val="00B050"/>
                </a:solidFill>
              </a:rPr>
              <a:t>(x-train, </a:t>
            </a:r>
            <a:r>
              <a:rPr lang="en-US" b="1" dirty="0" err="1">
                <a:solidFill>
                  <a:srgbClr val="00B050"/>
                </a:solidFill>
              </a:rPr>
              <a:t>y_train</a:t>
            </a:r>
            <a:r>
              <a:rPr lang="en-US" b="1" dirty="0">
                <a:solidFill>
                  <a:srgbClr val="00B050"/>
                </a:solidFill>
              </a:rPr>
              <a:t>)</a:t>
            </a:r>
          </a:p>
          <a:p>
            <a:endParaRPr lang="en-US" b="1" dirty="0">
              <a:solidFill>
                <a:srgbClr val="00B050"/>
              </a:solidFill>
            </a:endParaRPr>
          </a:p>
          <a:p>
            <a:r>
              <a:rPr lang="en-US" sz="1800" dirty="0">
                <a:solidFill>
                  <a:srgbClr val="333333"/>
                </a:solidFill>
                <a:effectLst/>
                <a:latin typeface="Arial" panose="020B0604020202020204" pitchFamily="34" charset="0"/>
                <a:ea typeface="Times New Roman" panose="02020603050405020304" pitchFamily="18" charset="0"/>
              </a:rPr>
              <a:t>You can use </a:t>
            </a:r>
            <a:r>
              <a:rPr lang="en-US" sz="1800" dirty="0" err="1">
                <a:solidFill>
                  <a:srgbClr val="333333"/>
                </a:solidFill>
                <a:effectLst/>
                <a:latin typeface="Arial" panose="020B0604020202020204" pitchFamily="34" charset="0"/>
                <a:ea typeface="Times New Roman" panose="02020603050405020304" pitchFamily="18" charset="0"/>
              </a:rPr>
              <a:t>best_params</a:t>
            </a:r>
            <a:r>
              <a:rPr lang="en-US" sz="1800" dirty="0">
                <a:solidFill>
                  <a:srgbClr val="333333"/>
                </a:solidFill>
                <a:effectLst/>
                <a:latin typeface="Arial" panose="020B0604020202020204" pitchFamily="34" charset="0"/>
                <a:ea typeface="Times New Roman" panose="02020603050405020304" pitchFamily="18" charset="0"/>
              </a:rPr>
              <a:t> to view the best model parameters. And </a:t>
            </a:r>
            <a:r>
              <a:rPr lang="en-US" sz="1800" dirty="0" err="1">
                <a:solidFill>
                  <a:srgbClr val="00B050"/>
                </a:solidFill>
                <a:effectLst/>
                <a:latin typeface="Arial" panose="020B0604020202020204" pitchFamily="34" charset="0"/>
                <a:ea typeface="Times New Roman" panose="02020603050405020304" pitchFamily="18" charset="0"/>
              </a:rPr>
              <a:t>best_score</a:t>
            </a:r>
            <a:r>
              <a:rPr lang="en-US" sz="1800" dirty="0">
                <a:solidFill>
                  <a:srgbClr val="00B050"/>
                </a:solidFill>
                <a:effectLst/>
                <a:latin typeface="Arial" panose="020B0604020202020204" pitchFamily="34" charset="0"/>
                <a:ea typeface="Times New Roman" panose="02020603050405020304" pitchFamily="18" charset="0"/>
              </a:rPr>
              <a:t> </a:t>
            </a:r>
            <a:r>
              <a:rPr lang="en-US" sz="1800" dirty="0">
                <a:solidFill>
                  <a:srgbClr val="333333"/>
                </a:solidFill>
                <a:effectLst/>
                <a:latin typeface="Arial" panose="020B0604020202020204" pitchFamily="34" charset="0"/>
                <a:ea typeface="Times New Roman" panose="02020603050405020304" pitchFamily="18" charset="0"/>
              </a:rPr>
              <a:t>provides the best model accuracy score.</a:t>
            </a: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r>
              <a:rPr lang="en-US" b="1" dirty="0">
                <a:solidFill>
                  <a:srgbClr val="333333"/>
                </a:solidFill>
                <a:latin typeface="Arial" panose="020B0604020202020204" pitchFamily="34" charset="0"/>
              </a:rPr>
              <a:t>The output will show:</a:t>
            </a:r>
          </a:p>
          <a:p>
            <a:r>
              <a:rPr lang="en-US" b="1" dirty="0">
                <a:solidFill>
                  <a:srgbClr val="00B050"/>
                </a:solidFill>
              </a:rPr>
              <a:t>The MSE score on the training data set</a:t>
            </a:r>
          </a:p>
          <a:p>
            <a:r>
              <a:rPr lang="en-US" b="1" dirty="0">
                <a:solidFill>
                  <a:srgbClr val="00B050"/>
                </a:solidFill>
              </a:rPr>
              <a:t>The root mean squared error (RMSE) score on the training data set.</a:t>
            </a:r>
          </a:p>
          <a:p>
            <a:r>
              <a:rPr lang="en-US" b="1" dirty="0">
                <a:solidFill>
                  <a:srgbClr val="00B050"/>
                </a:solidFill>
              </a:rPr>
              <a:t>The r-squared score on the training data set.</a:t>
            </a:r>
          </a:p>
          <a:p>
            <a:endParaRPr lang="en-US" b="1" dirty="0">
              <a:solidFill>
                <a:srgbClr val="00B050"/>
              </a:solidFill>
            </a:endParaRPr>
          </a:p>
        </p:txBody>
      </p:sp>
      <p:pic>
        <p:nvPicPr>
          <p:cNvPr id="8" name="Picture 7">
            <a:extLst>
              <a:ext uri="{FF2B5EF4-FFF2-40B4-BE49-F238E27FC236}">
                <a16:creationId xmlns:a16="http://schemas.microsoft.com/office/drawing/2014/main" id="{F9FC5296-5B4D-4364-953C-C23E997EFCE5}"/>
              </a:ext>
            </a:extLst>
          </p:cNvPr>
          <p:cNvPicPr>
            <a:picLocks noChangeAspect="1"/>
          </p:cNvPicPr>
          <p:nvPr/>
        </p:nvPicPr>
        <p:blipFill>
          <a:blip r:embed="rId2"/>
          <a:stretch>
            <a:fillRect/>
          </a:stretch>
        </p:blipFill>
        <p:spPr>
          <a:xfrm>
            <a:off x="933657" y="2284136"/>
            <a:ext cx="8277225" cy="1971675"/>
          </a:xfrm>
          <a:prstGeom prst="rect">
            <a:avLst/>
          </a:prstGeom>
        </p:spPr>
      </p:pic>
    </p:spTree>
    <p:extLst>
      <p:ext uri="{BB962C8B-B14F-4D97-AF65-F5344CB8AC3E}">
        <p14:creationId xmlns:p14="http://schemas.microsoft.com/office/powerpoint/2010/main" val="31650761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6A78AE-DF2B-4D9E-986F-96DD0876657B}"/>
              </a:ext>
            </a:extLst>
          </p:cNvPr>
          <p:cNvSpPr txBox="1"/>
          <p:nvPr/>
        </p:nvSpPr>
        <p:spPr>
          <a:xfrm>
            <a:off x="758856" y="808051"/>
            <a:ext cx="10543881" cy="369332"/>
          </a:xfrm>
          <a:prstGeom prst="rect">
            <a:avLst/>
          </a:prstGeom>
          <a:noFill/>
        </p:spPr>
        <p:txBody>
          <a:bodyPr wrap="square">
            <a:spAutoFit/>
          </a:bodyPr>
          <a:lstStyle/>
          <a:p>
            <a:r>
              <a:rPr lang="en-US" dirty="0"/>
              <a:t>You can perform predictions on the test data and printing test accuracy scores.  Check prediction accuracy</a:t>
            </a:r>
          </a:p>
        </p:txBody>
      </p:sp>
      <p:pic>
        <p:nvPicPr>
          <p:cNvPr id="8" name="Picture 7">
            <a:extLst>
              <a:ext uri="{FF2B5EF4-FFF2-40B4-BE49-F238E27FC236}">
                <a16:creationId xmlns:a16="http://schemas.microsoft.com/office/drawing/2014/main" id="{42410EF2-C10D-4925-AE37-48007FB8EB77}"/>
              </a:ext>
            </a:extLst>
          </p:cNvPr>
          <p:cNvPicPr>
            <a:picLocks noChangeAspect="1"/>
          </p:cNvPicPr>
          <p:nvPr/>
        </p:nvPicPr>
        <p:blipFill>
          <a:blip r:embed="rId2"/>
          <a:stretch>
            <a:fillRect/>
          </a:stretch>
        </p:blipFill>
        <p:spPr>
          <a:xfrm>
            <a:off x="1668544" y="1296642"/>
            <a:ext cx="8531257" cy="1581150"/>
          </a:xfrm>
          <a:prstGeom prst="rect">
            <a:avLst/>
          </a:prstGeom>
        </p:spPr>
      </p:pic>
      <p:sp>
        <p:nvSpPr>
          <p:cNvPr id="9" name="TextBox 8">
            <a:extLst>
              <a:ext uri="{FF2B5EF4-FFF2-40B4-BE49-F238E27FC236}">
                <a16:creationId xmlns:a16="http://schemas.microsoft.com/office/drawing/2014/main" id="{8748CB3D-6834-4903-969A-0092F87DD607}"/>
              </a:ext>
            </a:extLst>
          </p:cNvPr>
          <p:cNvSpPr txBox="1"/>
          <p:nvPr/>
        </p:nvSpPr>
        <p:spPr>
          <a:xfrm>
            <a:off x="1062085" y="3020993"/>
            <a:ext cx="10543881" cy="646331"/>
          </a:xfrm>
          <a:prstGeom prst="rect">
            <a:avLst/>
          </a:prstGeom>
          <a:noFill/>
        </p:spPr>
        <p:txBody>
          <a:bodyPr wrap="square">
            <a:spAutoFit/>
          </a:bodyPr>
          <a:lstStyle/>
          <a:p>
            <a:r>
              <a:rPr lang="en-US" dirty="0"/>
              <a:t>Now, you can determine which features were the most predictive according to the random forests regressor. See sample code below:</a:t>
            </a:r>
          </a:p>
        </p:txBody>
      </p:sp>
      <p:pic>
        <p:nvPicPr>
          <p:cNvPr id="11" name="Picture 10">
            <a:extLst>
              <a:ext uri="{FF2B5EF4-FFF2-40B4-BE49-F238E27FC236}">
                <a16:creationId xmlns:a16="http://schemas.microsoft.com/office/drawing/2014/main" id="{0EA9B8D9-40D1-45A9-942E-2864ECD9ACAE}"/>
              </a:ext>
            </a:extLst>
          </p:cNvPr>
          <p:cNvPicPr>
            <a:picLocks noChangeAspect="1"/>
          </p:cNvPicPr>
          <p:nvPr/>
        </p:nvPicPr>
        <p:blipFill>
          <a:blip r:embed="rId3"/>
          <a:stretch>
            <a:fillRect/>
          </a:stretch>
        </p:blipFill>
        <p:spPr>
          <a:xfrm>
            <a:off x="2831967" y="3810525"/>
            <a:ext cx="6528066" cy="1828800"/>
          </a:xfrm>
          <a:prstGeom prst="rect">
            <a:avLst/>
          </a:prstGeom>
        </p:spPr>
      </p:pic>
    </p:spTree>
    <p:extLst>
      <p:ext uri="{BB962C8B-B14F-4D97-AF65-F5344CB8AC3E}">
        <p14:creationId xmlns:p14="http://schemas.microsoft.com/office/powerpoint/2010/main" val="22191749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9BFD1-3D98-4C34-B823-7D98ED600F49}"/>
              </a:ext>
            </a:extLst>
          </p:cNvPr>
          <p:cNvSpPr txBox="1"/>
          <p:nvPr/>
        </p:nvSpPr>
        <p:spPr>
          <a:xfrm>
            <a:off x="937181" y="961782"/>
            <a:ext cx="10516386" cy="5078313"/>
          </a:xfrm>
          <a:prstGeom prst="rect">
            <a:avLst/>
          </a:prstGeom>
          <a:noFill/>
        </p:spPr>
        <p:txBody>
          <a:bodyPr wrap="square">
            <a:spAutoFit/>
          </a:bodyPr>
          <a:lstStyle/>
          <a:p>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D3.</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Provide the code used to perform the prediction analysis from part D2. </a:t>
            </a:r>
            <a:r>
              <a:rPr lang="en-US" sz="1800"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Copy and paste the codes in your paper for the following: Include others DT RG</a:t>
            </a:r>
          </a:p>
          <a:p>
            <a:pPr marL="342900" indent="-342900">
              <a:buFont typeface="+mj-lt"/>
              <a:buAutoNum type="arabicPeriod"/>
            </a:pPr>
            <a:r>
              <a:rPr lang="en-US" sz="1800" dirty="0">
                <a:solidFill>
                  <a:srgbClr val="333333"/>
                </a:solidFill>
                <a:effectLst/>
                <a:latin typeface="Arial" panose="020B0604020202020204" pitchFamily="34" charset="0"/>
                <a:ea typeface="Times New Roman" panose="02020603050405020304" pitchFamily="18" charset="0"/>
              </a:rPr>
              <a:t>Converting the categorical variables into dummy variables if applicable to you. </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S</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plitting the data into 80% training set and 20% testing set.</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Creating or building the model.</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Plotting and printing DT.</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Selecting the classifier and fitting the model.</a:t>
            </a:r>
          </a:p>
          <a:p>
            <a:pPr marL="342900" indent="-342900">
              <a:buFont typeface="+mj-lt"/>
              <a:buAutoNum type="arabicPeriod"/>
            </a:pPr>
            <a:r>
              <a:rPr lang="en-US" sz="1800" dirty="0">
                <a:solidFill>
                  <a:srgbClr val="333333"/>
                </a:solidFill>
                <a:effectLst/>
                <a:latin typeface="Arial" panose="020B0604020202020204" pitchFamily="34" charset="0"/>
                <a:ea typeface="Calibri" panose="020F0502020204030204" pitchFamily="34" charset="0"/>
              </a:rPr>
              <a:t>Instantiate the </a:t>
            </a:r>
            <a:r>
              <a:rPr lang="en-US" sz="1800" dirty="0" err="1">
                <a:solidFill>
                  <a:srgbClr val="333333"/>
                </a:solidFill>
                <a:effectLst/>
                <a:latin typeface="Arial" panose="020B0604020202020204" pitchFamily="34" charset="0"/>
                <a:ea typeface="Calibri" panose="020F0502020204030204" pitchFamily="34" charset="0"/>
              </a:rPr>
              <a:t>RandomForestRegressor</a:t>
            </a:r>
            <a:r>
              <a:rPr lang="en-US" sz="1800" dirty="0">
                <a:solidFill>
                  <a:srgbClr val="333333"/>
                </a:solidFill>
                <a:effectLst/>
                <a:latin typeface="Arial" panose="020B0604020202020204" pitchFamily="34" charset="0"/>
                <a:ea typeface="Calibri" panose="020F0502020204030204" pitchFamily="34" charset="0"/>
              </a:rPr>
              <a:t> or </a:t>
            </a:r>
            <a:r>
              <a:rPr lang="en-US" sz="1800" dirty="0" err="1">
                <a:solidFill>
                  <a:srgbClr val="333333"/>
                </a:solidFill>
                <a:effectLst/>
                <a:latin typeface="Arial" panose="020B0604020202020204" pitchFamily="34" charset="0"/>
                <a:ea typeface="Calibri" panose="020F0502020204030204" pitchFamily="34" charset="0"/>
              </a:rPr>
              <a:t>DecisionTreeClassifier</a:t>
            </a:r>
            <a:r>
              <a:rPr lang="en-US" sz="1800" dirty="0">
                <a:solidFill>
                  <a:srgbClr val="333333"/>
                </a:solidFill>
                <a:effectLst/>
                <a:latin typeface="Arial" panose="020B0604020202020204" pitchFamily="34" charset="0"/>
                <a:ea typeface="Calibri" panose="020F0502020204030204" pitchFamily="34" charset="0"/>
              </a:rPr>
              <a:t> object.</a:t>
            </a:r>
          </a:p>
          <a:p>
            <a:pPr marL="342900" indent="-342900">
              <a:buFont typeface="+mj-lt"/>
              <a:buAutoNum type="arabicPeriod"/>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Identify optional value for parameters using hyperparameter tuning.</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I</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nstantiate the </a:t>
            </a:r>
            <a:r>
              <a:rPr lang="en-US" sz="1800" dirty="0" err="1">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GridSearchCV</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object</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Perform </a:t>
            </a:r>
            <a:r>
              <a:rPr lang="en-US" sz="1800" dirty="0" err="1">
                <a:solidFill>
                  <a:srgbClr val="333333"/>
                </a:solidFill>
                <a:effectLst/>
                <a:latin typeface="Arial" panose="020B0604020202020204" pitchFamily="34" charset="0"/>
                <a:ea typeface="Calibri" panose="020F0502020204030204" pitchFamily="34" charset="0"/>
              </a:rPr>
              <a:t>GridSearchCV</a:t>
            </a:r>
            <a:r>
              <a:rPr lang="en-US" dirty="0">
                <a:solidFill>
                  <a:srgbClr val="333333"/>
                </a:solidFill>
                <a:latin typeface="Arial" panose="020B0604020202020204" pitchFamily="34" charset="0"/>
                <a:ea typeface="Calibri" panose="020F0502020204030204" pitchFamily="34" charset="0"/>
              </a:rPr>
              <a:t> and train the model</a:t>
            </a:r>
          </a:p>
          <a:p>
            <a:pPr marL="342900" indent="-342900">
              <a:buFont typeface="+mj-lt"/>
              <a:buAutoNum type="arabicPeriod"/>
            </a:pP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Check a</a:t>
            </a: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nd print best parameters used.</a:t>
            </a:r>
          </a:p>
          <a:p>
            <a:pPr marL="342900" indent="-342900">
              <a:buFont typeface="+mj-lt"/>
              <a:buAutoNum type="arabicPeriod"/>
            </a:pP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Check best score for the top performing model.</a:t>
            </a:r>
          </a:p>
          <a:p>
            <a:pPr marL="342900" indent="-342900">
              <a:buFont typeface="+mj-lt"/>
              <a:buAutoNum type="arabicPeriod"/>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Print MSE, RMSE, and R-Squared</a:t>
            </a:r>
          </a:p>
          <a:p>
            <a:pPr marL="342900" indent="-342900">
              <a:buFont typeface="+mj-lt"/>
              <a:buAutoNum type="arabicPeriod"/>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Perform predictions on the test data and print test accuracy score.</a:t>
            </a:r>
          </a:p>
          <a:p>
            <a:pPr marL="342900" indent="-342900">
              <a:buFont typeface="+mj-lt"/>
              <a:buAutoNum type="arabicPeriod"/>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Determine which features were the most predictive according to Random Forests Regressor.</a:t>
            </a:r>
          </a:p>
          <a:p>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17391854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8B459A-5DA6-46FB-937C-85FA2B27E547}"/>
              </a:ext>
            </a:extLst>
          </p:cNvPr>
          <p:cNvSpPr txBox="1"/>
          <p:nvPr/>
        </p:nvSpPr>
        <p:spPr>
          <a:xfrm>
            <a:off x="880620" y="640947"/>
            <a:ext cx="10478679" cy="2508892"/>
          </a:xfrm>
          <a:prstGeom prst="rect">
            <a:avLst/>
          </a:prstGeom>
          <a:solidFill>
            <a:schemeClr val="bg1">
              <a:lumMod val="95000"/>
            </a:schemeClr>
          </a:solidFill>
        </p:spPr>
        <p:txBody>
          <a:bodyPr wrap="square">
            <a:spAutoFit/>
          </a:bodyPr>
          <a:lstStyle/>
          <a:p>
            <a:pPr marL="0" marR="0" fontAlgn="base">
              <a:lnSpc>
                <a:spcPct val="107000"/>
              </a:lnSpc>
              <a:spcBef>
                <a:spcPts val="0"/>
              </a:spcBef>
              <a:spcAft>
                <a:spcPts val="0"/>
              </a:spcAft>
            </a:pP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Part V: Data Summary and Implications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E.  Summarize your data analysis by doing the following: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11480" marR="0" indent="-18288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E1.  </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Explain the accuracy and the mean squared error (MSE) of your prediction model.</a:t>
            </a:r>
          </a:p>
          <a:p>
            <a:pPr marL="411480" marR="0" indent="-182880" fontAlgn="base">
              <a:lnSpc>
                <a:spcPct val="107000"/>
              </a:lnSpc>
              <a:spcBef>
                <a:spcPts val="0"/>
              </a:spcBef>
              <a:spcAft>
                <a:spcPts val="0"/>
              </a:spcAft>
            </a:pPr>
            <a:endParaRPr lang="en-US" dirty="0">
              <a:solidFill>
                <a:srgbClr val="333333"/>
              </a:solidFill>
              <a:latin typeface="Lato" panose="020F05020202040302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You can provide as follows: </a:t>
            </a:r>
          </a:p>
          <a:p>
            <a:pPr marL="342900" marR="0" lvl="0" indent="-342900">
              <a:spcBef>
                <a:spcPts val="0"/>
              </a:spcBef>
              <a:spcAft>
                <a:spcPts val="0"/>
              </a:spcAft>
              <a:buFont typeface="+mj-lt"/>
              <a:buAutoNum type="arabicPeriod"/>
            </a:pPr>
            <a:r>
              <a:rPr lang="en-US" sz="2000" dirty="0">
                <a:effectLst/>
                <a:latin typeface="Calibri" panose="020F0502020204030204" pitchFamily="34" charset="0"/>
                <a:ea typeface="Times New Roman" panose="02020603050405020304" pitchFamily="18" charset="0"/>
              </a:rPr>
              <a:t>Mean square error (MSE) score</a:t>
            </a:r>
          </a:p>
          <a:p>
            <a:pPr marL="342900" marR="0" lvl="0" indent="-342900">
              <a:spcBef>
                <a:spcPts val="0"/>
              </a:spcBef>
              <a:spcAft>
                <a:spcPts val="0"/>
              </a:spcAft>
              <a:buFont typeface="+mj-lt"/>
              <a:buAutoNum type="arabicPeriod"/>
            </a:pPr>
            <a:r>
              <a:rPr lang="en-US" sz="2000" dirty="0">
                <a:effectLst/>
                <a:latin typeface="Calibri" panose="020F0502020204030204" pitchFamily="34" charset="0"/>
                <a:ea typeface="Times New Roman" panose="02020603050405020304" pitchFamily="18" charset="0"/>
              </a:rPr>
              <a:t>Root Mean Squared Error (RMSE)</a:t>
            </a:r>
          </a:p>
          <a:p>
            <a:pPr marL="342900" marR="0" lvl="0" indent="-342900">
              <a:spcBef>
                <a:spcPts val="0"/>
              </a:spcBef>
              <a:spcAft>
                <a:spcPts val="0"/>
              </a:spcAft>
              <a:buFont typeface="+mj-lt"/>
              <a:buAutoNum type="arabicPeriod"/>
            </a:pPr>
            <a:r>
              <a:rPr lang="en-US" sz="2000" dirty="0">
                <a:effectLst/>
                <a:latin typeface="Calibri" panose="020F0502020204030204" pitchFamily="34" charset="0"/>
                <a:ea typeface="Times New Roman" panose="02020603050405020304" pitchFamily="18" charset="0"/>
              </a:rPr>
              <a:t>R Squared (R2) - The coefficient of determination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A4569EFB-7CED-4EBF-9B14-2297066A695D}"/>
              </a:ext>
            </a:extLst>
          </p:cNvPr>
          <p:cNvSpPr txBox="1"/>
          <p:nvPr/>
        </p:nvSpPr>
        <p:spPr>
          <a:xfrm>
            <a:off x="969387" y="3272388"/>
            <a:ext cx="10478679" cy="2862322"/>
          </a:xfrm>
          <a:prstGeom prst="rect">
            <a:avLst/>
          </a:prstGeom>
          <a:solidFill>
            <a:schemeClr val="bg1">
              <a:lumMod val="95000"/>
            </a:schemeClr>
          </a:solidFill>
        </p:spPr>
        <p:txBody>
          <a:bodyPr wrap="square">
            <a:spAutoFit/>
          </a:bodyPr>
          <a:lstStyle/>
          <a:p>
            <a:pPr marR="0" lvl="0">
              <a:spcBef>
                <a:spcPts val="0"/>
              </a:spcBef>
              <a:spcAft>
                <a:spcPts val="0"/>
              </a:spcAft>
            </a:pPr>
            <a:r>
              <a:rPr lang="en-US" sz="1800" b="1" dirty="0">
                <a:effectLst/>
                <a:latin typeface="Calibri" panose="020F0502020204030204" pitchFamily="34" charset="0"/>
                <a:ea typeface="Calibri" panose="020F0502020204030204" pitchFamily="34" charset="0"/>
              </a:rPr>
              <a:t>MSE </a:t>
            </a:r>
            <a:r>
              <a:rPr lang="en-US" sz="1800" dirty="0">
                <a:effectLst/>
                <a:latin typeface="Calibri" panose="020F0502020204030204" pitchFamily="34" charset="0"/>
                <a:ea typeface="Calibri" panose="020F0502020204030204" pitchFamily="34" charset="0"/>
              </a:rPr>
              <a:t>is the difference between the </a:t>
            </a:r>
            <a:r>
              <a:rPr lang="en-US" dirty="0">
                <a:latin typeface="Calibri" panose="020F0502020204030204" pitchFamily="34" charset="0"/>
                <a:ea typeface="Calibri" panose="020F0502020204030204" pitchFamily="34" charset="0"/>
              </a:rPr>
              <a:t>predicted</a:t>
            </a:r>
            <a:r>
              <a:rPr lang="en-US" sz="1800" dirty="0">
                <a:effectLst/>
                <a:latin typeface="Calibri" panose="020F0502020204030204" pitchFamily="34" charset="0"/>
                <a:ea typeface="Calibri" panose="020F0502020204030204" pitchFamily="34" charset="0"/>
              </a:rPr>
              <a:t> values and the actual values. It determines how good the estimate is based on the algorithm analysis(Grace-Martin, 2020). </a:t>
            </a:r>
          </a:p>
          <a:p>
            <a:pPr marR="0" lvl="0">
              <a:spcBef>
                <a:spcPts val="0"/>
              </a:spcBef>
              <a:spcAft>
                <a:spcPts val="0"/>
              </a:spcAft>
            </a:pPr>
            <a:endParaRPr lang="en-US" dirty="0">
              <a:latin typeface="Calibri" panose="020F0502020204030204" pitchFamily="34" charset="0"/>
              <a:ea typeface="Calibri" panose="020F0502020204030204" pitchFamily="34"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rPr>
              <a:t>The predicted value is based on some equation and tells what you will expect as an average, but the result you get might differ from this prediction which </a:t>
            </a:r>
            <a:r>
              <a:rPr lang="en-US" dirty="0">
                <a:latin typeface="Calibri" panose="020F0502020204030204" pitchFamily="34" charset="0"/>
                <a:ea typeface="Calibri" panose="020F0502020204030204" pitchFamily="34" charset="0"/>
              </a:rPr>
              <a:t>could be</a:t>
            </a:r>
            <a:r>
              <a:rPr lang="en-US" sz="1800" dirty="0">
                <a:effectLst/>
                <a:latin typeface="Calibri" panose="020F0502020204030204" pitchFamily="34" charset="0"/>
                <a:ea typeface="Calibri" panose="020F0502020204030204" pitchFamily="34" charset="0"/>
              </a:rPr>
              <a:t> a slight error from the estimated value. This difference is called MSE. The lower the value for MSE, the more accurately a model is able to predict values (Zach, 2020, April 16).</a:t>
            </a:r>
          </a:p>
          <a:p>
            <a:pPr marR="0" lvl="0">
              <a:spcBef>
                <a:spcPts val="0"/>
              </a:spcBef>
              <a:spcAft>
                <a:spcPts val="0"/>
              </a:spcAft>
            </a:pPr>
            <a:endParaRPr lang="en-US" dirty="0">
              <a:latin typeface="Calibri" panose="020F0502020204030204" pitchFamily="34" charset="0"/>
              <a:ea typeface="Calibri" panose="020F0502020204030204" pitchFamily="34"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rPr>
              <a:t>Both RMSE and MSE can show if the degree of error is significant in </a:t>
            </a:r>
            <a:r>
              <a:rPr lang="en-US" dirty="0">
                <a:latin typeface="Calibri" panose="020F0502020204030204" pitchFamily="34" charset="0"/>
                <a:ea typeface="Calibri" panose="020F0502020204030204" pitchFamily="34" charset="0"/>
              </a:rPr>
              <a:t>the </a:t>
            </a:r>
            <a:r>
              <a:rPr lang="en-US" sz="1800" dirty="0">
                <a:effectLst/>
                <a:latin typeface="Calibri" panose="020F0502020204030204" pitchFamily="34" charset="0"/>
                <a:ea typeface="Calibri" panose="020F0502020204030204" pitchFamily="34" charset="0"/>
              </a:rPr>
              <a:t>model. </a:t>
            </a:r>
          </a:p>
          <a:p>
            <a:pPr marR="0" lvl="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442915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275C65-7293-41E1-9F62-1FD0E2B9A7C3}"/>
              </a:ext>
            </a:extLst>
          </p:cNvPr>
          <p:cNvSpPr txBox="1"/>
          <p:nvPr/>
        </p:nvSpPr>
        <p:spPr>
          <a:xfrm>
            <a:off x="989814" y="646357"/>
            <a:ext cx="10289355" cy="1200329"/>
          </a:xfrm>
          <a:prstGeom prst="rect">
            <a:avLst/>
          </a:prstGeom>
          <a:noFill/>
        </p:spPr>
        <p:txBody>
          <a:bodyPr wrap="square">
            <a:spAutoFit/>
          </a:bodyPr>
          <a:lstStyle/>
          <a:p>
            <a:r>
              <a:rPr lang="en-US" b="1" dirty="0"/>
              <a:t>Random forest regressor uses a decision tree regressor. </a:t>
            </a:r>
            <a:r>
              <a:rPr lang="en-US" dirty="0"/>
              <a:t>A decision tree regressor uses mean squared error (MSE) to split a node into two or more sub-nodes. This decision of splitting affects a tree's accuracy. The decision tree regressor picks a variable and the value to split on such that the two groups are as different from each other as possible. A weighted average of the groups' mean squared error is then taken (</a:t>
            </a:r>
            <a:r>
              <a:rPr lang="en-US" dirty="0" err="1"/>
              <a:t>GDCoder</a:t>
            </a:r>
            <a:r>
              <a:rPr lang="en-US" dirty="0"/>
              <a:t>, 2020).</a:t>
            </a:r>
          </a:p>
        </p:txBody>
      </p:sp>
      <p:sp>
        <p:nvSpPr>
          <p:cNvPr id="18" name="TextBox 17">
            <a:extLst>
              <a:ext uri="{FF2B5EF4-FFF2-40B4-BE49-F238E27FC236}">
                <a16:creationId xmlns:a16="http://schemas.microsoft.com/office/drawing/2014/main" id="{953087F6-FC61-46EF-A534-D8183E634E00}"/>
              </a:ext>
            </a:extLst>
          </p:cNvPr>
          <p:cNvSpPr txBox="1"/>
          <p:nvPr/>
        </p:nvSpPr>
        <p:spPr>
          <a:xfrm>
            <a:off x="900258" y="3710036"/>
            <a:ext cx="10213943" cy="1200329"/>
          </a:xfrm>
          <a:prstGeom prst="rect">
            <a:avLst/>
          </a:prstGeom>
          <a:noFill/>
        </p:spPr>
        <p:txBody>
          <a:bodyPr wrap="square">
            <a:spAutoFit/>
          </a:bodyPr>
          <a:lstStyle/>
          <a:p>
            <a:r>
              <a:rPr lang="en-US" b="1" dirty="0"/>
              <a:t>Root Mean Squared Error (RMSE) -</a:t>
            </a:r>
          </a:p>
          <a:p>
            <a:r>
              <a:rPr lang="en-US" dirty="0"/>
              <a:t>This is the square root of the MSE. It is a frequently used measure of the difference between values predicted by a model and the values actually observed. This is defined as the square root of the average squared distance between the actual score and the predicted score (Medium, 2020). Sample code and output of RMSE below:</a:t>
            </a:r>
          </a:p>
        </p:txBody>
      </p:sp>
      <p:pic>
        <p:nvPicPr>
          <p:cNvPr id="20" name="Picture 19">
            <a:extLst>
              <a:ext uri="{FF2B5EF4-FFF2-40B4-BE49-F238E27FC236}">
                <a16:creationId xmlns:a16="http://schemas.microsoft.com/office/drawing/2014/main" id="{D85173C2-EA19-4A58-A0C8-CA063CA25917}"/>
              </a:ext>
            </a:extLst>
          </p:cNvPr>
          <p:cNvPicPr>
            <a:picLocks noChangeAspect="1"/>
          </p:cNvPicPr>
          <p:nvPr/>
        </p:nvPicPr>
        <p:blipFill>
          <a:blip r:embed="rId2"/>
          <a:stretch>
            <a:fillRect/>
          </a:stretch>
        </p:blipFill>
        <p:spPr>
          <a:xfrm>
            <a:off x="1563889" y="4910365"/>
            <a:ext cx="8401050" cy="1181100"/>
          </a:xfrm>
          <a:prstGeom prst="rect">
            <a:avLst/>
          </a:prstGeom>
        </p:spPr>
      </p:pic>
      <p:pic>
        <p:nvPicPr>
          <p:cNvPr id="22" name="Picture 21">
            <a:extLst>
              <a:ext uri="{FF2B5EF4-FFF2-40B4-BE49-F238E27FC236}">
                <a16:creationId xmlns:a16="http://schemas.microsoft.com/office/drawing/2014/main" id="{50A99097-30C8-4482-90BD-B3F0D3460C1D}"/>
              </a:ext>
            </a:extLst>
          </p:cNvPr>
          <p:cNvPicPr>
            <a:picLocks noChangeAspect="1"/>
          </p:cNvPicPr>
          <p:nvPr/>
        </p:nvPicPr>
        <p:blipFill>
          <a:blip r:embed="rId3"/>
          <a:stretch>
            <a:fillRect/>
          </a:stretch>
        </p:blipFill>
        <p:spPr>
          <a:xfrm>
            <a:off x="900258" y="2144948"/>
            <a:ext cx="5538642" cy="1266825"/>
          </a:xfrm>
          <a:prstGeom prst="rect">
            <a:avLst/>
          </a:prstGeom>
        </p:spPr>
      </p:pic>
      <p:pic>
        <p:nvPicPr>
          <p:cNvPr id="3" name="Picture 2">
            <a:extLst>
              <a:ext uri="{FF2B5EF4-FFF2-40B4-BE49-F238E27FC236}">
                <a16:creationId xmlns:a16="http://schemas.microsoft.com/office/drawing/2014/main" id="{D6FD2E99-7B8C-4E11-8B79-8B9E5DA7D03A}"/>
              </a:ext>
            </a:extLst>
          </p:cNvPr>
          <p:cNvPicPr>
            <a:picLocks noChangeAspect="1"/>
          </p:cNvPicPr>
          <p:nvPr/>
        </p:nvPicPr>
        <p:blipFill>
          <a:blip r:embed="rId4"/>
          <a:stretch>
            <a:fillRect/>
          </a:stretch>
        </p:blipFill>
        <p:spPr>
          <a:xfrm>
            <a:off x="6562725" y="2186036"/>
            <a:ext cx="4972050" cy="1524000"/>
          </a:xfrm>
          <a:prstGeom prst="rect">
            <a:avLst/>
          </a:prstGeom>
        </p:spPr>
      </p:pic>
    </p:spTree>
    <p:extLst>
      <p:ext uri="{BB962C8B-B14F-4D97-AF65-F5344CB8AC3E}">
        <p14:creationId xmlns:p14="http://schemas.microsoft.com/office/powerpoint/2010/main" val="1793002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6" name="Picture 15">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8" name="Picture 17">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77000333-1C1D-4D85-AC9F-E387EE11F32D}"/>
              </a:ext>
            </a:extLst>
          </p:cNvPr>
          <p:cNvSpPr>
            <a:spLocks noGrp="1"/>
          </p:cNvSpPr>
          <p:nvPr>
            <p:ph type="ctrTitle"/>
          </p:nvPr>
        </p:nvSpPr>
        <p:spPr>
          <a:xfrm>
            <a:off x="2613208" y="1617621"/>
            <a:ext cx="6815669" cy="1506006"/>
          </a:xfrm>
        </p:spPr>
        <p:txBody>
          <a:bodyPr>
            <a:normAutofit fontScale="90000"/>
          </a:bodyPr>
          <a:lstStyle/>
          <a:p>
            <a:r>
              <a:rPr lang="en-US" sz="6000" dirty="0">
                <a:solidFill>
                  <a:schemeClr val="bg1"/>
                </a:solidFill>
              </a:rPr>
              <a:t>Task 1</a:t>
            </a:r>
            <a:br>
              <a:rPr lang="en-US" sz="7200" dirty="0">
                <a:solidFill>
                  <a:schemeClr val="bg1"/>
                </a:solidFill>
              </a:rPr>
            </a:br>
            <a:r>
              <a:rPr lang="en-US" sz="4400" dirty="0">
                <a:solidFill>
                  <a:schemeClr val="bg1"/>
                </a:solidFill>
              </a:rPr>
              <a:t>CLASSIFICATION ANALYSIS</a:t>
            </a:r>
          </a:p>
        </p:txBody>
      </p:sp>
      <p:cxnSp>
        <p:nvCxnSpPr>
          <p:cNvPr id="20" name="Straight Connector 19">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A151AC43-FC21-4C89-9DA6-E6FBA20DEBD4}"/>
              </a:ext>
            </a:extLst>
          </p:cNvPr>
          <p:cNvPicPr>
            <a:picLocks noChangeAspect="1"/>
          </p:cNvPicPr>
          <p:nvPr/>
        </p:nvPicPr>
        <p:blipFill>
          <a:blip r:embed="rId3"/>
          <a:stretch>
            <a:fillRect/>
          </a:stretch>
        </p:blipFill>
        <p:spPr>
          <a:xfrm>
            <a:off x="2692399" y="3566824"/>
            <a:ext cx="6815668" cy="1714500"/>
          </a:xfrm>
          <a:prstGeom prst="rect">
            <a:avLst/>
          </a:prstGeom>
        </p:spPr>
      </p:pic>
    </p:spTree>
    <p:extLst>
      <p:ext uri="{BB962C8B-B14F-4D97-AF65-F5344CB8AC3E}">
        <p14:creationId xmlns:p14="http://schemas.microsoft.com/office/powerpoint/2010/main" val="18476518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E5A0A4-9114-4515-871F-60EBD32A7B2B}"/>
              </a:ext>
            </a:extLst>
          </p:cNvPr>
          <p:cNvSpPr txBox="1"/>
          <p:nvPr/>
        </p:nvSpPr>
        <p:spPr>
          <a:xfrm>
            <a:off x="824060" y="690490"/>
            <a:ext cx="10543880" cy="1384995"/>
          </a:xfrm>
          <a:prstGeom prst="rect">
            <a:avLst/>
          </a:prstGeom>
          <a:noFill/>
        </p:spPr>
        <p:txBody>
          <a:bodyPr wrap="square">
            <a:spAutoFit/>
          </a:bodyPr>
          <a:lstStyle/>
          <a:p>
            <a:pPr marL="0" marR="0">
              <a:lnSpc>
                <a:spcPct val="200000"/>
              </a:lnSpc>
              <a:spcBef>
                <a:spcPts val="0"/>
              </a:spcBef>
            </a:pPr>
            <a:r>
              <a:rPr lang="en-US" sz="1800" b="1"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R Squared (R2) - The coefficient of determination</a:t>
            </a:r>
          </a:p>
          <a:p>
            <a:pPr marL="0" marR="0">
              <a:spcBef>
                <a:spcPts val="0"/>
              </a:spcBef>
            </a:pPr>
            <a:r>
              <a:rPr lang="en-US" sz="1600" dirty="0">
                <a:effectLst/>
                <a:latin typeface="Calibri" panose="020F0502020204030204" pitchFamily="34" charset="0"/>
                <a:ea typeface="Calibri" panose="020F0502020204030204" pitchFamily="34" charset="0"/>
                <a:cs typeface="Times New Roman" panose="02020603050405020304" pitchFamily="18" charset="0"/>
              </a:rPr>
              <a:t>This metric measures the relationship between the residual sum of squares (RSS) and the total sum of squares (TSS). The RSS is computed as the ground truth minus the predicted ground truth. </a:t>
            </a:r>
            <a:r>
              <a:rPr lang="en-US" sz="1600" b="1"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This metric tells how well a model fits the data. </a:t>
            </a:r>
            <a:r>
              <a:rPr lang="en-US" sz="1600" dirty="0">
                <a:effectLst/>
                <a:latin typeface="Calibri" panose="020F0502020204030204" pitchFamily="34" charset="0"/>
                <a:ea typeface="Calibri" panose="020F0502020204030204" pitchFamily="34" charset="0"/>
                <a:cs typeface="Times New Roman" panose="02020603050405020304" pitchFamily="18" charset="0"/>
              </a:rPr>
              <a:t>It ranges between 0 and 1. Higher the R-squared, the better the model fits the data.</a:t>
            </a:r>
          </a:p>
        </p:txBody>
      </p:sp>
      <p:pic>
        <p:nvPicPr>
          <p:cNvPr id="9" name="Picture 8">
            <a:extLst>
              <a:ext uri="{FF2B5EF4-FFF2-40B4-BE49-F238E27FC236}">
                <a16:creationId xmlns:a16="http://schemas.microsoft.com/office/drawing/2014/main" id="{BA4401D1-1474-44AE-B3D3-E30DE1317977}"/>
              </a:ext>
            </a:extLst>
          </p:cNvPr>
          <p:cNvPicPr>
            <a:picLocks noChangeAspect="1"/>
          </p:cNvPicPr>
          <p:nvPr/>
        </p:nvPicPr>
        <p:blipFill>
          <a:blip r:embed="rId2"/>
          <a:stretch>
            <a:fillRect/>
          </a:stretch>
        </p:blipFill>
        <p:spPr>
          <a:xfrm>
            <a:off x="1108238" y="2225426"/>
            <a:ext cx="5581650" cy="1333500"/>
          </a:xfrm>
          <a:prstGeom prst="rect">
            <a:avLst/>
          </a:prstGeom>
        </p:spPr>
      </p:pic>
      <p:pic>
        <p:nvPicPr>
          <p:cNvPr id="17" name="Picture 16">
            <a:extLst>
              <a:ext uri="{FF2B5EF4-FFF2-40B4-BE49-F238E27FC236}">
                <a16:creationId xmlns:a16="http://schemas.microsoft.com/office/drawing/2014/main" id="{A9D9F2B7-424F-4F12-8E43-D59641E2FA0A}"/>
              </a:ext>
            </a:extLst>
          </p:cNvPr>
          <p:cNvPicPr>
            <a:picLocks noChangeAspect="1"/>
          </p:cNvPicPr>
          <p:nvPr/>
        </p:nvPicPr>
        <p:blipFill>
          <a:blip r:embed="rId3"/>
          <a:stretch>
            <a:fillRect/>
          </a:stretch>
        </p:blipFill>
        <p:spPr>
          <a:xfrm>
            <a:off x="5552388" y="3290504"/>
            <a:ext cx="5648390" cy="2748994"/>
          </a:xfrm>
          <a:prstGeom prst="rect">
            <a:avLst/>
          </a:prstGeom>
        </p:spPr>
      </p:pic>
    </p:spTree>
    <p:extLst>
      <p:ext uri="{BB962C8B-B14F-4D97-AF65-F5344CB8AC3E}">
        <p14:creationId xmlns:p14="http://schemas.microsoft.com/office/powerpoint/2010/main" val="25765186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FD3E66-A5AD-4839-9911-0F2B0DE2144F}"/>
              </a:ext>
            </a:extLst>
          </p:cNvPr>
          <p:cNvSpPr txBox="1"/>
          <p:nvPr/>
        </p:nvSpPr>
        <p:spPr>
          <a:xfrm>
            <a:off x="834501" y="695739"/>
            <a:ext cx="10526162" cy="4247317"/>
          </a:xfrm>
          <a:prstGeom prst="rect">
            <a:avLst/>
          </a:prstGeom>
          <a:noFill/>
        </p:spPr>
        <p:txBody>
          <a:bodyPr wrap="square">
            <a:spAutoFit/>
          </a:bodyPr>
          <a:lstStyle/>
          <a:p>
            <a:pPr marR="0" lvl="0">
              <a:spcBef>
                <a:spcPts val="0"/>
              </a:spcBef>
              <a:spcAft>
                <a:spcPts val="0"/>
              </a:spcAft>
            </a:pPr>
            <a:r>
              <a:rPr lang="en-US" sz="1800" b="1" dirty="0">
                <a:effectLst/>
                <a:latin typeface="Calibri" panose="020F0502020204030204" pitchFamily="34" charset="0"/>
                <a:ea typeface="Calibri" panose="020F0502020204030204" pitchFamily="34" charset="0"/>
              </a:rPr>
              <a:t>Sample Code 1 in Python:</a:t>
            </a:r>
          </a:p>
          <a:p>
            <a:pPr marR="0" lvl="0">
              <a:spcBef>
                <a:spcPts val="0"/>
              </a:spcBef>
              <a:spcAft>
                <a:spcPts val="0"/>
              </a:spcAft>
            </a:pPr>
            <a:r>
              <a:rPr lang="en-US" sz="1800" i="1" dirty="0">
                <a:solidFill>
                  <a:srgbClr val="00B050"/>
                </a:solidFill>
                <a:effectLst/>
                <a:latin typeface="Calibri" panose="020F0502020204030204" pitchFamily="34" charset="0"/>
                <a:ea typeface="Calibri" panose="020F0502020204030204" pitchFamily="34" charset="0"/>
              </a:rPr>
              <a:t># Given table results with the following columns:</a:t>
            </a:r>
          </a:p>
          <a:p>
            <a:r>
              <a:rPr lang="en-US" sz="1800" dirty="0">
                <a:effectLst/>
                <a:latin typeface="Calibri" panose="020F0502020204030204" pitchFamily="34" charset="0"/>
                <a:ea typeface="Calibri" panose="020F0502020204030204" pitchFamily="34" charset="0"/>
              </a:rPr>
              <a:t>results = </a:t>
            </a:r>
            <a:r>
              <a:rPr lang="en-US" sz="1800" dirty="0" err="1">
                <a:effectLst/>
                <a:latin typeface="Calibri" panose="020F0502020204030204" pitchFamily="34" charset="0"/>
                <a:ea typeface="Calibri" panose="020F0502020204030204" pitchFamily="34" charset="0"/>
              </a:rPr>
              <a:t>pd.DataFrame</a:t>
            </a:r>
            <a:r>
              <a:rPr lang="en-US" sz="1800" dirty="0">
                <a:effectLst/>
                <a:latin typeface="Calibri" panose="020F0502020204030204" pitchFamily="34" charset="0"/>
                <a:ea typeface="Calibri" panose="020F0502020204030204" pitchFamily="34" charset="0"/>
              </a:rPr>
              <a:t>({'Actual y':</a:t>
            </a:r>
            <a:r>
              <a:rPr lang="en-US" sz="1800" dirty="0" err="1">
                <a:effectLst/>
                <a:latin typeface="Calibri" panose="020F0502020204030204" pitchFamily="34" charset="0"/>
                <a:ea typeface="Calibri" panose="020F0502020204030204" pitchFamily="34" charset="0"/>
              </a:rPr>
              <a:t>y_test</a:t>
            </a:r>
            <a:r>
              <a:rPr lang="en-US" sz="1800" dirty="0">
                <a:effectLst/>
                <a:latin typeface="Calibri" panose="020F0502020204030204" pitchFamily="34" charset="0"/>
                <a:ea typeface="Calibri" panose="020F0502020204030204" pitchFamily="34" charset="0"/>
              </a:rPr>
              <a:t>, 'Predicted y':</a:t>
            </a:r>
            <a:r>
              <a:rPr lang="en-US" sz="1800" dirty="0" err="1">
                <a:effectLst/>
                <a:latin typeface="Calibri" panose="020F0502020204030204" pitchFamily="34" charset="0"/>
                <a:ea typeface="Calibri" panose="020F0502020204030204" pitchFamily="34" charset="0"/>
              </a:rPr>
              <a:t>y_pred</a:t>
            </a:r>
            <a:r>
              <a:rPr lang="en-US" sz="1800" dirty="0">
                <a:effectLst/>
                <a:latin typeface="Calibri" panose="020F0502020204030204" pitchFamily="34" charset="0"/>
                <a:ea typeface="Calibri" panose="020F0502020204030204" pitchFamily="34" charset="0"/>
              </a:rPr>
              <a:t>})  ## Actual y, Predicted y, error, squared error</a:t>
            </a:r>
          </a:p>
          <a:p>
            <a:pPr marR="0" lvl="0">
              <a:spcBef>
                <a:spcPts val="0"/>
              </a:spcBef>
              <a:spcAft>
                <a:spcPts val="0"/>
              </a:spcAft>
            </a:pPr>
            <a:r>
              <a:rPr lang="en-US" sz="1800" dirty="0">
                <a:effectLst/>
                <a:latin typeface="Calibri" panose="020F0502020204030204" pitchFamily="34" charset="0"/>
                <a:ea typeface="Calibri" panose="020F0502020204030204" pitchFamily="34" charset="0"/>
              </a:rPr>
              <a:t>results['error'] = results['Actual y'] - results['Predicted y’]  ## error = actual y - predicted y</a:t>
            </a:r>
          </a:p>
          <a:p>
            <a:r>
              <a:rPr lang="en-US" sz="1800" dirty="0">
                <a:effectLst/>
                <a:latin typeface="Calibri" panose="020F0502020204030204" pitchFamily="34" charset="0"/>
                <a:ea typeface="Calibri" panose="020F0502020204030204" pitchFamily="34" charset="0"/>
              </a:rPr>
              <a:t>results['squared error'] = </a:t>
            </a:r>
            <a:r>
              <a:rPr lang="en-US" sz="1800" dirty="0" err="1">
                <a:effectLst/>
                <a:latin typeface="Calibri" panose="020F0502020204030204" pitchFamily="34" charset="0"/>
                <a:ea typeface="Calibri" panose="020F0502020204030204" pitchFamily="34" charset="0"/>
              </a:rPr>
              <a:t>np.square</a:t>
            </a:r>
            <a:r>
              <a:rPr lang="en-US" sz="1800" dirty="0">
                <a:effectLst/>
                <a:latin typeface="Calibri" panose="020F0502020204030204" pitchFamily="34" charset="0"/>
                <a:ea typeface="Calibri" panose="020F0502020204030204" pitchFamily="34" charset="0"/>
              </a:rPr>
              <a:t>(results['error’]) ## squared error = error ** 2</a:t>
            </a:r>
          </a:p>
          <a:p>
            <a:pPr marR="0" lvl="0">
              <a:spcBef>
                <a:spcPts val="0"/>
              </a:spcBef>
              <a:spcAft>
                <a:spcPts val="0"/>
              </a:spcAft>
            </a:pPr>
            <a:r>
              <a:rPr lang="en-US" sz="1800" dirty="0">
                <a:effectLst/>
                <a:latin typeface="Calibri" panose="020F0502020204030204" pitchFamily="34" charset="0"/>
                <a:ea typeface="Calibri" panose="020F0502020204030204" pitchFamily="34" charset="0"/>
              </a:rPr>
              <a:t>results</a:t>
            </a:r>
          </a:p>
          <a:p>
            <a:pPr marR="0" lvl="0">
              <a:spcBef>
                <a:spcPts val="0"/>
              </a:spcBef>
              <a:spcAft>
                <a:spcPts val="0"/>
              </a:spcAft>
            </a:pPr>
            <a:r>
              <a:rPr lang="en-US" sz="1800" dirty="0">
                <a:effectLst/>
                <a:latin typeface="Calibri" panose="020F0502020204030204" pitchFamily="34" charset="0"/>
                <a:ea typeface="Calibri" panose="020F0502020204030204" pitchFamily="34" charset="0"/>
              </a:rPr>
              <a:t>results['squared error'].mean()</a:t>
            </a:r>
          </a:p>
          <a:p>
            <a:pPr marR="0" lvl="0" algn="ctr">
              <a:spcBef>
                <a:spcPts val="0"/>
              </a:spcBef>
              <a:spcAft>
                <a:spcPts val="0"/>
              </a:spcAft>
            </a:pPr>
            <a:endParaRPr lang="en-US" dirty="0">
              <a:latin typeface="Calibri" panose="020F0502020204030204" pitchFamily="34" charset="0"/>
              <a:ea typeface="Calibri" panose="020F0502020204030204" pitchFamily="34" charset="0"/>
            </a:endParaRPr>
          </a:p>
          <a:p>
            <a:pPr marR="0" lvl="0" algn="ctr">
              <a:spcBef>
                <a:spcPts val="0"/>
              </a:spcBef>
              <a:spcAft>
                <a:spcPts val="0"/>
              </a:spcAft>
            </a:pPr>
            <a:r>
              <a:rPr lang="en-US" sz="1800" dirty="0">
                <a:effectLst/>
                <a:latin typeface="Calibri" panose="020F0502020204030204" pitchFamily="34" charset="0"/>
                <a:ea typeface="Calibri" panose="020F0502020204030204" pitchFamily="34" charset="0"/>
              </a:rPr>
              <a:t>--------------------------------------------------------------------------------------------------------------------------------</a:t>
            </a:r>
          </a:p>
          <a:p>
            <a:r>
              <a:rPr lang="en-US" sz="1800" b="1" dirty="0">
                <a:effectLst/>
                <a:latin typeface="Calibri" panose="020F0502020204030204" pitchFamily="34" charset="0"/>
                <a:ea typeface="Calibri" panose="020F0502020204030204" pitchFamily="34" charset="0"/>
              </a:rPr>
              <a:t>Sample Code 2 in Python:</a:t>
            </a:r>
          </a:p>
          <a:p>
            <a:r>
              <a:rPr lang="en-US" dirty="0">
                <a:latin typeface="Calibri" panose="020F0502020204030204" pitchFamily="34" charset="0"/>
                <a:ea typeface="Calibri" panose="020F0502020204030204" pitchFamily="34" charset="0"/>
              </a:rPr>
              <a:t>print(“Best params: “, </a:t>
            </a:r>
            <a:r>
              <a:rPr lang="en-US" dirty="0" err="1">
                <a:latin typeface="Calibri" panose="020F0502020204030204" pitchFamily="34" charset="0"/>
                <a:ea typeface="Calibri" panose="020F0502020204030204" pitchFamily="34" charset="0"/>
              </a:rPr>
              <a:t>rfrcv.best_params</a:t>
            </a:r>
            <a:r>
              <a:rPr lang="en-US" dirty="0">
                <a:latin typeface="Calibri" panose="020F0502020204030204" pitchFamily="34" charset="0"/>
                <a:ea typeface="Calibri" panose="020F0502020204030204" pitchFamily="34" charset="0"/>
              </a:rPr>
              <a:t>_)     </a:t>
            </a:r>
            <a:r>
              <a:rPr lang="en-US" i="1" dirty="0">
                <a:solidFill>
                  <a:srgbClr val="00B050"/>
                </a:solidFill>
                <a:latin typeface="Calibri" panose="020F0502020204030204" pitchFamily="34" charset="0"/>
                <a:ea typeface="Calibri" panose="020F0502020204030204" pitchFamily="34" charset="0"/>
              </a:rPr>
              <a:t>## check best parameters used</a:t>
            </a:r>
            <a:endParaRPr lang="en-US" sz="1800" i="1" dirty="0">
              <a:solidFill>
                <a:srgbClr val="00B050"/>
              </a:solidFill>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Print(“Training Score (MSE): “,</a:t>
            </a:r>
            <a:r>
              <a:rPr lang="en-US" sz="1800" dirty="0" err="1">
                <a:effectLst/>
                <a:latin typeface="Calibri" panose="020F0502020204030204" pitchFamily="34" charset="0"/>
                <a:ea typeface="Calibri" panose="020F0502020204030204" pitchFamily="34" charset="0"/>
              </a:rPr>
              <a:t>rfrcv.best_score</a:t>
            </a:r>
            <a:r>
              <a:rPr lang="en-US" sz="1800" dirty="0">
                <a:effectLst/>
                <a:latin typeface="Calibri" panose="020F0502020204030204" pitchFamily="34" charset="0"/>
                <a:ea typeface="Calibri" panose="020F0502020204030204" pitchFamily="34" charset="0"/>
              </a:rPr>
              <a:t>_)    </a:t>
            </a:r>
            <a:r>
              <a:rPr lang="en-US" sz="1800" i="1" dirty="0">
                <a:solidFill>
                  <a:srgbClr val="00B050"/>
                </a:solidFill>
                <a:effectLst/>
                <a:latin typeface="Calibri" panose="020F0502020204030204" pitchFamily="34" charset="0"/>
                <a:ea typeface="Calibri" panose="020F0502020204030204" pitchFamily="34" charset="0"/>
              </a:rPr>
              <a:t>## check best score for the top performing model.</a:t>
            </a:r>
          </a:p>
          <a:p>
            <a:r>
              <a:rPr lang="en-US" dirty="0">
                <a:latin typeface="Calibri" panose="020F0502020204030204" pitchFamily="34" charset="0"/>
                <a:ea typeface="Calibri" panose="020F0502020204030204" pitchFamily="34" charset="0"/>
              </a:rPr>
              <a:t>Print((“Training Score (RMSE): “,(</a:t>
            </a:r>
            <a:r>
              <a:rPr lang="en-US" dirty="0" err="1">
                <a:latin typeface="Calibri" panose="020F0502020204030204" pitchFamily="34" charset="0"/>
                <a:ea typeface="Calibri" panose="020F0502020204030204" pitchFamily="34" charset="0"/>
              </a:rPr>
              <a:t>rfrcv.best_score</a:t>
            </a:r>
            <a:r>
              <a:rPr lang="en-US" dirty="0">
                <a:latin typeface="Calibri" panose="020F0502020204030204" pitchFamily="34" charset="0"/>
                <a:ea typeface="Calibri" panose="020F0502020204030204" pitchFamily="34" charset="0"/>
              </a:rPr>
              <a:t>_)**(1/2))  </a:t>
            </a:r>
          </a:p>
          <a:p>
            <a:r>
              <a:rPr lang="en-US" dirty="0" err="1">
                <a:latin typeface="Calibri" panose="020F0502020204030204" pitchFamily="34" charset="0"/>
                <a:ea typeface="Calibri" panose="020F0502020204030204" pitchFamily="34" charset="0"/>
              </a:rPr>
              <a:t>y</a:t>
            </a:r>
            <a:r>
              <a:rPr lang="en-US" sz="1800" dirty="0" err="1">
                <a:effectLst/>
                <a:latin typeface="Calibri" panose="020F0502020204030204" pitchFamily="34" charset="0"/>
                <a:ea typeface="Calibri" panose="020F0502020204030204" pitchFamily="34" charset="0"/>
              </a:rPr>
              <a:t>_train</a:t>
            </a:r>
            <a:r>
              <a:rPr lang="en-US" sz="1800" dirty="0">
                <a:effectLst/>
                <a:latin typeface="Calibri" panose="020F0502020204030204" pitchFamily="34" charset="0"/>
                <a:ea typeface="Calibri" panose="020F0502020204030204" pitchFamily="34" charset="0"/>
              </a:rPr>
              <a:t>-pred = </a:t>
            </a:r>
            <a:r>
              <a:rPr lang="en-US" sz="1800" dirty="0" err="1">
                <a:effectLst/>
                <a:latin typeface="Calibri" panose="020F0502020204030204" pitchFamily="34" charset="0"/>
                <a:ea typeface="Calibri" panose="020F0502020204030204" pitchFamily="34" charset="0"/>
              </a:rPr>
              <a:t>rfrcv.predict</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x_train</a:t>
            </a:r>
            <a:r>
              <a:rPr lang="en-US" sz="1800" dirty="0">
                <a:effectLst/>
                <a:latin typeface="Calibri" panose="020F0502020204030204" pitchFamily="34" charset="0"/>
                <a:ea typeface="Calibri" panose="020F0502020204030204" pitchFamily="34" charset="0"/>
              </a:rPr>
              <a:t>)</a:t>
            </a:r>
          </a:p>
          <a:p>
            <a:r>
              <a:rPr lang="en-US" dirty="0">
                <a:latin typeface="Calibri" panose="020F0502020204030204" pitchFamily="34" charset="0"/>
                <a:ea typeface="Calibri" panose="020F0502020204030204" pitchFamily="34" charset="0"/>
              </a:rPr>
              <a:t>print(“Training - R-squared score for the model: “,r2_score(</a:t>
            </a:r>
            <a:r>
              <a:rPr lang="en-US" dirty="0" err="1">
                <a:latin typeface="Calibri" panose="020F0502020204030204" pitchFamily="34" charset="0"/>
                <a:ea typeface="Calibri" panose="020F0502020204030204" pitchFamily="34" charset="0"/>
              </a:rPr>
              <a:t>y_train</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y_train_pred</a:t>
            </a:r>
            <a:r>
              <a:rPr lang="en-US" dirty="0">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F8401FF4-E371-4E2C-8E61-BF442974E1AF}"/>
              </a:ext>
            </a:extLst>
          </p:cNvPr>
          <p:cNvPicPr>
            <a:picLocks noChangeAspect="1"/>
          </p:cNvPicPr>
          <p:nvPr/>
        </p:nvPicPr>
        <p:blipFill>
          <a:blip r:embed="rId2"/>
          <a:stretch>
            <a:fillRect/>
          </a:stretch>
        </p:blipFill>
        <p:spPr>
          <a:xfrm>
            <a:off x="1288537" y="4943056"/>
            <a:ext cx="9086850" cy="1288779"/>
          </a:xfrm>
          <a:prstGeom prst="rect">
            <a:avLst/>
          </a:prstGeom>
        </p:spPr>
      </p:pic>
    </p:spTree>
    <p:extLst>
      <p:ext uri="{BB962C8B-B14F-4D97-AF65-F5344CB8AC3E}">
        <p14:creationId xmlns:p14="http://schemas.microsoft.com/office/powerpoint/2010/main" val="13949053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F822094-9FBB-4B9B-B9C4-EA20266FE3AE}"/>
              </a:ext>
            </a:extLst>
          </p:cNvPr>
          <p:cNvSpPr txBox="1"/>
          <p:nvPr/>
        </p:nvSpPr>
        <p:spPr>
          <a:xfrm>
            <a:off x="823912" y="1528687"/>
            <a:ext cx="10544176"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Sample Code 1 in </a:t>
            </a:r>
            <a:r>
              <a:rPr lang="en-US" b="1" dirty="0">
                <a:solidFill>
                  <a:prstClr val="black"/>
                </a:solidFill>
                <a:latin typeface="Calibri" panose="020F0502020204030204" pitchFamily="34" charset="0"/>
                <a:ea typeface="Calibri" panose="020F0502020204030204" pitchFamily="34" charset="0"/>
              </a:rPr>
              <a:t>R</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Calculating the MSE of a fitted regression model</a:t>
            </a:r>
          </a:p>
          <a:p>
            <a:pPr>
              <a:defRPr/>
            </a:pP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data(</a:t>
            </a: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mtcars</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 #load </a:t>
            </a: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mtcars</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dataset</a:t>
            </a:r>
          </a:p>
          <a:p>
            <a:pPr>
              <a:defRPr/>
            </a:pP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model &lt;- </a:t>
            </a: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lm</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t>
            </a: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mpg~disp+hp</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data=</a:t>
            </a: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mtcars</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 fit regression model</a:t>
            </a:r>
          </a:p>
          <a:p>
            <a:pPr>
              <a:defRPr/>
            </a:pP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model_summ</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&lt;-summary(model) ## get model summary</a:t>
            </a:r>
          </a:p>
          <a:p>
            <a:pPr>
              <a:defRPr/>
            </a:pP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mean(model_summ$residuals^2)</a:t>
            </a:r>
          </a:p>
          <a:p>
            <a:pPr>
              <a:defRPr/>
            </a:pPr>
            <a:endParaRPr lang="en-US" dirty="0">
              <a:solidFill>
                <a:prstClr val="black"/>
              </a:solidFill>
              <a:latin typeface="Calibri" panose="020F0502020204030204" pitchFamily="34" charset="0"/>
              <a:ea typeface="Calibri" panose="020F0502020204030204" pitchFamily="34" charset="0"/>
            </a:endParaRPr>
          </a:p>
          <a:p>
            <a:pPr>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mn-cs"/>
              </a:rPr>
              <a:t>Output (MSE): </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8.85917</a:t>
            </a:r>
          </a:p>
        </p:txBody>
      </p:sp>
      <p:sp>
        <p:nvSpPr>
          <p:cNvPr id="13" name="TextBox 12">
            <a:extLst>
              <a:ext uri="{FF2B5EF4-FFF2-40B4-BE49-F238E27FC236}">
                <a16:creationId xmlns:a16="http://schemas.microsoft.com/office/drawing/2014/main" id="{3590C054-55E7-477B-BDC7-37A21E094069}"/>
              </a:ext>
            </a:extLst>
          </p:cNvPr>
          <p:cNvSpPr txBox="1"/>
          <p:nvPr/>
        </p:nvSpPr>
        <p:spPr>
          <a:xfrm>
            <a:off x="685800" y="729734"/>
            <a:ext cx="4267200" cy="400110"/>
          </a:xfrm>
          <a:prstGeom prst="rect">
            <a:avLst/>
          </a:prstGeom>
          <a:solidFill>
            <a:schemeClr val="accent5">
              <a:lumMod val="20000"/>
              <a:lumOff val="80000"/>
            </a:schemeClr>
          </a:solidFill>
        </p:spPr>
        <p:txBody>
          <a:bodyPr wrap="square">
            <a:spAutoFit/>
          </a:bodyPr>
          <a:lstStyle/>
          <a:p>
            <a:pPr algn="l" fontAlgn="base"/>
            <a:r>
              <a:rPr lang="en-US" sz="2000" b="1" i="0" dirty="0">
                <a:solidFill>
                  <a:srgbClr val="020202"/>
                </a:solidFill>
                <a:effectLst/>
                <a:latin typeface="inherit"/>
              </a:rPr>
              <a:t>How to Calculate MSE in R</a:t>
            </a:r>
            <a:endParaRPr lang="en-US" sz="2000" b="1" i="0" dirty="0">
              <a:solidFill>
                <a:srgbClr val="020202"/>
              </a:solidFill>
              <a:effectLst/>
              <a:latin typeface="Montserrat" panose="00000500000000000000" pitchFamily="2" charset="0"/>
            </a:endParaRPr>
          </a:p>
        </p:txBody>
      </p:sp>
      <p:sp>
        <p:nvSpPr>
          <p:cNvPr id="15" name="TextBox 14">
            <a:extLst>
              <a:ext uri="{FF2B5EF4-FFF2-40B4-BE49-F238E27FC236}">
                <a16:creationId xmlns:a16="http://schemas.microsoft.com/office/drawing/2014/main" id="{2D8BE793-BD7C-4481-BB57-490A67005DB7}"/>
              </a:ext>
            </a:extLst>
          </p:cNvPr>
          <p:cNvSpPr txBox="1"/>
          <p:nvPr/>
        </p:nvSpPr>
        <p:spPr>
          <a:xfrm>
            <a:off x="781049" y="1175206"/>
            <a:ext cx="10639425" cy="369332"/>
          </a:xfrm>
          <a:prstGeom prst="rect">
            <a:avLst/>
          </a:prstGeom>
          <a:noFill/>
        </p:spPr>
        <p:txBody>
          <a:bodyPr wrap="square">
            <a:spAutoFit/>
          </a:bodyPr>
          <a:lstStyle/>
          <a:p>
            <a:r>
              <a:rPr lang="en-US" dirty="0">
                <a:solidFill>
                  <a:srgbClr val="000000"/>
                </a:solidFill>
                <a:latin typeface="Helvetica" panose="020B0604020202020204" pitchFamily="34" charset="0"/>
              </a:rPr>
              <a:t>T</a:t>
            </a:r>
            <a:r>
              <a:rPr lang="en-US" b="0" i="0" dirty="0">
                <a:solidFill>
                  <a:srgbClr val="000000"/>
                </a:solidFill>
                <a:effectLst/>
                <a:latin typeface="Helvetica" panose="020B0604020202020204" pitchFamily="34" charset="0"/>
              </a:rPr>
              <a:t>wo methods to calculate the MSE of a regression model in R.</a:t>
            </a:r>
            <a:endParaRPr lang="en-US" dirty="0"/>
          </a:p>
        </p:txBody>
      </p:sp>
      <p:sp>
        <p:nvSpPr>
          <p:cNvPr id="20" name="TextBox 19">
            <a:extLst>
              <a:ext uri="{FF2B5EF4-FFF2-40B4-BE49-F238E27FC236}">
                <a16:creationId xmlns:a16="http://schemas.microsoft.com/office/drawing/2014/main" id="{B1BA77A5-3FF1-410E-ACA6-C601933810C2}"/>
              </a:ext>
            </a:extLst>
          </p:cNvPr>
          <p:cNvSpPr txBox="1"/>
          <p:nvPr/>
        </p:nvSpPr>
        <p:spPr>
          <a:xfrm>
            <a:off x="823912" y="3622029"/>
            <a:ext cx="9782175" cy="369332"/>
          </a:xfrm>
          <a:prstGeom prst="rect">
            <a:avLst/>
          </a:prstGeom>
          <a:noFill/>
        </p:spPr>
        <p:txBody>
          <a:bodyPr wrap="square">
            <a:spAutoFit/>
          </a:bodyPr>
          <a:lstStyle/>
          <a:p>
            <a:pPr>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Sample Code 2 in </a:t>
            </a:r>
            <a:r>
              <a:rPr lang="en-US" b="1" dirty="0">
                <a:solidFill>
                  <a:prstClr val="black"/>
                </a:solidFill>
                <a:latin typeface="Calibri" panose="020F0502020204030204" pitchFamily="34" charset="0"/>
                <a:ea typeface="Calibri" panose="020F0502020204030204" pitchFamily="34" charset="0"/>
              </a:rPr>
              <a:t>R</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Calculating the MSE </a:t>
            </a:r>
            <a:r>
              <a:rPr lang="en-US" b="1" i="0" dirty="0">
                <a:solidFill>
                  <a:srgbClr val="000000"/>
                </a:solidFill>
                <a:effectLst/>
                <a:latin typeface="inherit"/>
              </a:rPr>
              <a:t>from a list of Predicted and Actual Values</a:t>
            </a: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
        <p:nvSpPr>
          <p:cNvPr id="6" name="TextBox 5">
            <a:extLst>
              <a:ext uri="{FF2B5EF4-FFF2-40B4-BE49-F238E27FC236}">
                <a16:creationId xmlns:a16="http://schemas.microsoft.com/office/drawing/2014/main" id="{FFF703E2-9457-46F6-9FD2-D1AED39EE631}"/>
              </a:ext>
            </a:extLst>
          </p:cNvPr>
          <p:cNvSpPr txBox="1"/>
          <p:nvPr/>
        </p:nvSpPr>
        <p:spPr>
          <a:xfrm>
            <a:off x="823912" y="4435966"/>
            <a:ext cx="5082477" cy="1477328"/>
          </a:xfrm>
          <a:prstGeom prst="rect">
            <a:avLst/>
          </a:prstGeom>
          <a:noFill/>
        </p:spPr>
        <p:txBody>
          <a:bodyPr wrap="square">
            <a:spAutoFit/>
          </a:bodyPr>
          <a:lstStyle/>
          <a:p>
            <a:r>
              <a:rPr lang="en-US" dirty="0">
                <a:latin typeface="Inherit"/>
              </a:rPr>
              <a:t>data &lt;- </a:t>
            </a:r>
            <a:r>
              <a:rPr lang="en-US" dirty="0" err="1">
                <a:latin typeface="Inherit"/>
              </a:rPr>
              <a:t>data.frame</a:t>
            </a:r>
            <a:r>
              <a:rPr lang="en-US" dirty="0">
                <a:latin typeface="Inherit"/>
              </a:rPr>
              <a:t>(pred = predict(model), actual = </a:t>
            </a:r>
            <a:r>
              <a:rPr lang="en-US" dirty="0" err="1">
                <a:latin typeface="Inherit"/>
              </a:rPr>
              <a:t>mtcars$mpg</a:t>
            </a:r>
            <a:r>
              <a:rPr lang="en-US" dirty="0">
                <a:latin typeface="Inherit"/>
              </a:rPr>
              <a:t>)  ##create data frame with a column </a:t>
            </a:r>
          </a:p>
          <a:p>
            <a:r>
              <a:rPr lang="en-US" dirty="0">
                <a:latin typeface="Inherit"/>
              </a:rPr>
              <a:t>		of actual and predicted values</a:t>
            </a:r>
          </a:p>
          <a:p>
            <a:r>
              <a:rPr lang="en-US" dirty="0">
                <a:latin typeface="Inherit"/>
              </a:rPr>
              <a:t>head(data)  ## view first six lines of data</a:t>
            </a:r>
          </a:p>
          <a:p>
            <a:endParaRPr lang="en-US" dirty="0"/>
          </a:p>
        </p:txBody>
      </p:sp>
      <p:pic>
        <p:nvPicPr>
          <p:cNvPr id="7" name="Picture 6">
            <a:extLst>
              <a:ext uri="{FF2B5EF4-FFF2-40B4-BE49-F238E27FC236}">
                <a16:creationId xmlns:a16="http://schemas.microsoft.com/office/drawing/2014/main" id="{ADE6FD66-5E68-480F-8725-C6BFAEA69B51}"/>
              </a:ext>
            </a:extLst>
          </p:cNvPr>
          <p:cNvPicPr>
            <a:picLocks noChangeAspect="1"/>
          </p:cNvPicPr>
          <p:nvPr/>
        </p:nvPicPr>
        <p:blipFill>
          <a:blip r:embed="rId2"/>
          <a:stretch>
            <a:fillRect/>
          </a:stretch>
        </p:blipFill>
        <p:spPr>
          <a:xfrm>
            <a:off x="6430801" y="4453358"/>
            <a:ext cx="4800942" cy="1720208"/>
          </a:xfrm>
          <a:prstGeom prst="rect">
            <a:avLst/>
          </a:prstGeom>
        </p:spPr>
      </p:pic>
      <p:sp>
        <p:nvSpPr>
          <p:cNvPr id="9" name="TextBox 8">
            <a:extLst>
              <a:ext uri="{FF2B5EF4-FFF2-40B4-BE49-F238E27FC236}">
                <a16:creationId xmlns:a16="http://schemas.microsoft.com/office/drawing/2014/main" id="{460173C6-07BB-4312-98F0-41B2DECB6043}"/>
              </a:ext>
            </a:extLst>
          </p:cNvPr>
          <p:cNvSpPr txBox="1"/>
          <p:nvPr/>
        </p:nvSpPr>
        <p:spPr>
          <a:xfrm>
            <a:off x="685801" y="4053378"/>
            <a:ext cx="4800942" cy="369332"/>
          </a:xfrm>
          <a:prstGeom prst="rect">
            <a:avLst/>
          </a:prstGeom>
          <a:solidFill>
            <a:schemeClr val="accent5">
              <a:lumMod val="20000"/>
              <a:lumOff val="80000"/>
            </a:schemeClr>
          </a:solidFill>
        </p:spPr>
        <p:txBody>
          <a:bodyPr wrap="square">
            <a:spAutoFit/>
          </a:bodyPr>
          <a:lstStyle/>
          <a:p>
            <a:pPr algn="ct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R Code</a:t>
            </a:r>
            <a:endParaRPr lang="en-US" dirty="0"/>
          </a:p>
        </p:txBody>
      </p:sp>
      <p:sp>
        <p:nvSpPr>
          <p:cNvPr id="10" name="TextBox 9">
            <a:extLst>
              <a:ext uri="{FF2B5EF4-FFF2-40B4-BE49-F238E27FC236}">
                <a16:creationId xmlns:a16="http://schemas.microsoft.com/office/drawing/2014/main" id="{F8CD3768-1FE1-4CF2-ABD9-A9C2867F28F1}"/>
              </a:ext>
            </a:extLst>
          </p:cNvPr>
          <p:cNvSpPr txBox="1"/>
          <p:nvPr/>
        </p:nvSpPr>
        <p:spPr>
          <a:xfrm>
            <a:off x="6430801" y="4053378"/>
            <a:ext cx="4800942" cy="369332"/>
          </a:xfrm>
          <a:prstGeom prst="rect">
            <a:avLst/>
          </a:prstGeom>
          <a:solidFill>
            <a:schemeClr val="accent5">
              <a:lumMod val="20000"/>
              <a:lumOff val="80000"/>
            </a:schemeClr>
          </a:solidFill>
        </p:spPr>
        <p:txBody>
          <a:bodyPr wrap="square">
            <a:spAutoFit/>
          </a:bodyPr>
          <a:lstStyle/>
          <a:p>
            <a:pPr algn="ctr"/>
            <a:r>
              <a:rPr lang="en-US" b="1" dirty="0">
                <a:solidFill>
                  <a:prstClr val="black"/>
                </a:solidFill>
                <a:latin typeface="Calibri" panose="020F0502020204030204" pitchFamily="34" charset="0"/>
              </a:rPr>
              <a:t>Output</a:t>
            </a:r>
            <a:endParaRPr lang="en-US" dirty="0"/>
          </a:p>
        </p:txBody>
      </p:sp>
    </p:spTree>
    <p:extLst>
      <p:ext uri="{BB962C8B-B14F-4D97-AF65-F5344CB8AC3E}">
        <p14:creationId xmlns:p14="http://schemas.microsoft.com/office/powerpoint/2010/main" val="12257513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59AD021-20B1-47A7-8EF0-93C8115DBB9C}"/>
              </a:ext>
            </a:extLst>
          </p:cNvPr>
          <p:cNvSpPr txBox="1"/>
          <p:nvPr/>
        </p:nvSpPr>
        <p:spPr>
          <a:xfrm>
            <a:off x="927910" y="747454"/>
            <a:ext cx="5339725" cy="646331"/>
          </a:xfrm>
          <a:prstGeom prst="rect">
            <a:avLst/>
          </a:prstGeom>
          <a:noFill/>
        </p:spPr>
        <p:txBody>
          <a:bodyPr wrap="square">
            <a:spAutoFit/>
          </a:bodyPr>
          <a:lstStyle/>
          <a:p>
            <a:r>
              <a:rPr lang="en-US" dirty="0">
                <a:latin typeface="Inherit"/>
              </a:rPr>
              <a:t>mean((</a:t>
            </a:r>
            <a:r>
              <a:rPr lang="en-US" dirty="0" err="1">
                <a:latin typeface="Inherit"/>
              </a:rPr>
              <a:t>data$actual</a:t>
            </a:r>
            <a:r>
              <a:rPr lang="en-US" dirty="0">
                <a:latin typeface="Inherit"/>
              </a:rPr>
              <a:t> - </a:t>
            </a:r>
            <a:r>
              <a:rPr lang="en-US" dirty="0" err="1">
                <a:latin typeface="Inherit"/>
              </a:rPr>
              <a:t>data$pred</a:t>
            </a:r>
            <a:r>
              <a:rPr lang="en-US" dirty="0">
                <a:latin typeface="Inherit"/>
              </a:rPr>
              <a:t>)^2)  ##  calculate MSE</a:t>
            </a:r>
          </a:p>
          <a:p>
            <a:r>
              <a:rPr lang="en-US" b="1" dirty="0">
                <a:solidFill>
                  <a:srgbClr val="C00000"/>
                </a:solidFill>
                <a:latin typeface="Inherit"/>
              </a:rPr>
              <a:t>Output (MSE) = 8.85917</a:t>
            </a:r>
          </a:p>
        </p:txBody>
      </p:sp>
      <p:sp>
        <p:nvSpPr>
          <p:cNvPr id="13" name="TextBox 12">
            <a:extLst>
              <a:ext uri="{FF2B5EF4-FFF2-40B4-BE49-F238E27FC236}">
                <a16:creationId xmlns:a16="http://schemas.microsoft.com/office/drawing/2014/main" id="{27A6541B-1CF5-4C0D-A96F-45EF665738C3}"/>
              </a:ext>
            </a:extLst>
          </p:cNvPr>
          <p:cNvSpPr txBox="1"/>
          <p:nvPr/>
        </p:nvSpPr>
        <p:spPr>
          <a:xfrm>
            <a:off x="704850" y="5741214"/>
            <a:ext cx="4675018" cy="369332"/>
          </a:xfrm>
          <a:prstGeom prst="rect">
            <a:avLst/>
          </a:prstGeom>
          <a:solidFill>
            <a:schemeClr val="accent1">
              <a:lumMod val="40000"/>
              <a:lumOff val="60000"/>
            </a:schemeClr>
          </a:solidFill>
        </p:spPr>
        <p:txBody>
          <a:bodyPr wrap="square">
            <a:spAutoFit/>
          </a:bodyPr>
          <a:lstStyle/>
          <a:p>
            <a:r>
              <a:rPr lang="en-US" b="1" dirty="0"/>
              <a:t>https://www.statology.org/author/admin/</a:t>
            </a:r>
          </a:p>
        </p:txBody>
      </p:sp>
      <p:sp>
        <p:nvSpPr>
          <p:cNvPr id="7" name="TextBox 6">
            <a:extLst>
              <a:ext uri="{FF2B5EF4-FFF2-40B4-BE49-F238E27FC236}">
                <a16:creationId xmlns:a16="http://schemas.microsoft.com/office/drawing/2014/main" id="{7325F135-862D-460F-A118-C176E4446C7E}"/>
              </a:ext>
            </a:extLst>
          </p:cNvPr>
          <p:cNvSpPr txBox="1"/>
          <p:nvPr/>
        </p:nvSpPr>
        <p:spPr>
          <a:xfrm>
            <a:off x="816380" y="1393785"/>
            <a:ext cx="5682074" cy="4247317"/>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Sample Code Example 1 in R: Calculating the RMSE from a list of Predicted and Actual Values</a:t>
            </a:r>
            <a:r>
              <a:rPr lang="en-US" sz="18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Predicted probabilities on the training set including RMSE: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predictions &lt;- predict(</a:t>
            </a:r>
            <a:r>
              <a:rPr lang="en-US" sz="1800" dirty="0" err="1">
                <a:effectLst/>
                <a:latin typeface="Calibri" panose="020F0502020204030204" pitchFamily="34" charset="0"/>
                <a:ea typeface="Calibri" panose="020F0502020204030204" pitchFamily="34" charset="0"/>
                <a:cs typeface="Calibri" panose="020F0502020204030204" pitchFamily="34" charset="0"/>
              </a:rPr>
              <a:t>final_model</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demo_train</a:t>
            </a:r>
            <a:r>
              <a:rPr lang="en-US" sz="1800" dirty="0">
                <a:effectLst/>
                <a:latin typeface="Calibri" panose="020F0502020204030204" pitchFamily="34" charset="0"/>
                <a:ea typeface="Calibri" panose="020F0502020204030204" pitchFamily="34" charset="0"/>
                <a:cs typeface="Calibri" panose="020F0502020204030204" pitchFamily="34" charset="0"/>
              </a:rPr>
              <a:t>) %&gt;%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bind_cols</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demo_train</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str(predictions)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demo_train</a:t>
            </a:r>
            <a:r>
              <a:rPr lang="en-US" sz="1800" dirty="0">
                <a:effectLst/>
                <a:latin typeface="Calibri" panose="020F0502020204030204" pitchFamily="34" charset="0"/>
                <a:ea typeface="Calibri" panose="020F0502020204030204" pitchFamily="34" charset="0"/>
                <a:cs typeface="Calibri" panose="020F0502020204030204" pitchFamily="34" charset="0"/>
              </a:rPr>
              <a:t> &lt;- </a:t>
            </a:r>
            <a:r>
              <a:rPr lang="en-US" sz="1800" dirty="0" err="1">
                <a:effectLst/>
                <a:latin typeface="Calibri" panose="020F0502020204030204" pitchFamily="34" charset="0"/>
                <a:ea typeface="Calibri" panose="020F0502020204030204" pitchFamily="34" charset="0"/>
                <a:cs typeface="Calibri" panose="020F0502020204030204" pitchFamily="34" charset="0"/>
              </a:rPr>
              <a:t>demo_train</a:t>
            </a:r>
            <a:r>
              <a:rPr lang="en-US" sz="1800" dirty="0">
                <a:effectLst/>
                <a:latin typeface="Calibri" panose="020F0502020204030204" pitchFamily="34" charset="0"/>
                <a:ea typeface="Calibri" panose="020F0502020204030204" pitchFamily="34" charset="0"/>
                <a:cs typeface="Calibri" panose="020F0502020204030204" pitchFamily="34" charset="0"/>
              </a:rPr>
              <a:t> %&gt;% mutate(predictions)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demo_train$residuals</a:t>
            </a:r>
            <a:r>
              <a:rPr lang="en-US" sz="1800" dirty="0">
                <a:effectLst/>
                <a:latin typeface="Calibri" panose="020F0502020204030204" pitchFamily="34" charset="0"/>
                <a:ea typeface="Calibri" panose="020F0502020204030204" pitchFamily="34" charset="0"/>
                <a:cs typeface="Calibri" panose="020F0502020204030204" pitchFamily="34" charset="0"/>
              </a:rPr>
              <a:t> &lt;- </a:t>
            </a:r>
            <a:r>
              <a:rPr lang="en-US" sz="1800" dirty="0" err="1">
                <a:effectLst/>
                <a:latin typeface="Calibri" panose="020F0502020204030204" pitchFamily="34" charset="0"/>
                <a:ea typeface="Calibri" panose="020F0502020204030204" pitchFamily="34" charset="0"/>
                <a:cs typeface="Calibri" panose="020F0502020204030204" pitchFamily="34" charset="0"/>
              </a:rPr>
              <a:t>as.numeric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demo_train$ReAdmis</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as.numeric</a:t>
            </a:r>
            <a:r>
              <a:rPr lang="en-US" sz="1800" dirty="0">
                <a:effectLst/>
                <a:latin typeface="Calibri" panose="020F0502020204030204" pitchFamily="34" charset="0"/>
                <a:ea typeface="Calibri" panose="020F0502020204030204" pitchFamily="34" charset="0"/>
                <a:cs typeface="Calibri" panose="020F0502020204030204" pitchFamily="34" charset="0"/>
              </a:rPr>
              <a:t>(demo_train$.</a:t>
            </a:r>
            <a:r>
              <a:rPr lang="en-US" sz="1800" dirty="0" err="1">
                <a:effectLst/>
                <a:latin typeface="Calibri" panose="020F0502020204030204" pitchFamily="34" charset="0"/>
                <a:ea typeface="Calibri" panose="020F0502020204030204" pitchFamily="34" charset="0"/>
                <a:cs typeface="Calibri" panose="020F0502020204030204" pitchFamily="34" charset="0"/>
              </a:rPr>
              <a:t>pred_class</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str(</a:t>
            </a:r>
            <a:r>
              <a:rPr lang="en-US" sz="1800" dirty="0" err="1">
                <a:effectLst/>
                <a:latin typeface="Calibri" panose="020F0502020204030204" pitchFamily="34" charset="0"/>
                <a:ea typeface="Calibri" panose="020F0502020204030204" pitchFamily="34" charset="0"/>
                <a:cs typeface="Calibri" panose="020F0502020204030204" pitchFamily="34" charset="0"/>
              </a:rPr>
              <a:t>demo_train</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rmse</a:t>
            </a:r>
            <a:r>
              <a:rPr lang="en-US" sz="18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 &lt;- sqrt(mean(demo_train$residuals^2))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rmse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78C4DF55-E609-4E11-9513-248385507A37}"/>
              </a:ext>
            </a:extLst>
          </p:cNvPr>
          <p:cNvSpPr txBox="1"/>
          <p:nvPr/>
        </p:nvSpPr>
        <p:spPr>
          <a:xfrm>
            <a:off x="6627179" y="662901"/>
            <a:ext cx="5481963" cy="5078313"/>
          </a:xfrm>
          <a:prstGeom prst="rect">
            <a:avLst/>
          </a:prstGeom>
          <a:solidFill>
            <a:schemeClr val="bg1">
              <a:lumMod val="95000"/>
            </a:schemeClr>
          </a:solidFill>
        </p:spPr>
        <p:txBody>
          <a:bodyPr wrap="square">
            <a:spAutoFit/>
          </a:bodyPr>
          <a:lstStyle/>
          <a:p>
            <a:pPr marL="0" marR="0">
              <a:spcBef>
                <a:spcPts val="0"/>
              </a:spcBef>
              <a:spcAft>
                <a:spcPts val="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Predicted probabilities on the test set including RMSE:</a:t>
            </a:r>
            <a:r>
              <a:rPr lang="en-US" sz="18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predictions_test</a:t>
            </a:r>
            <a:r>
              <a:rPr lang="en-US" sz="1800" dirty="0">
                <a:effectLst/>
                <a:latin typeface="Calibri" panose="020F0502020204030204" pitchFamily="34" charset="0"/>
                <a:ea typeface="Calibri" panose="020F0502020204030204" pitchFamily="34" charset="0"/>
                <a:cs typeface="Calibri" panose="020F0502020204030204" pitchFamily="34" charset="0"/>
              </a:rPr>
              <a:t> &lt;- predict(</a:t>
            </a:r>
            <a:r>
              <a:rPr lang="en-US" sz="1800" dirty="0" err="1">
                <a:effectLst/>
                <a:latin typeface="Calibri" panose="020F0502020204030204" pitchFamily="34" charset="0"/>
                <a:ea typeface="Calibri" panose="020F0502020204030204" pitchFamily="34" charset="0"/>
                <a:cs typeface="Calibri" panose="020F0502020204030204" pitchFamily="34" charset="0"/>
              </a:rPr>
              <a:t>final_model</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demo_test</a:t>
            </a:r>
            <a:r>
              <a:rPr lang="en-US" sz="1800" dirty="0">
                <a:effectLst/>
                <a:latin typeface="Calibri" panose="020F0502020204030204" pitchFamily="34" charset="0"/>
                <a:ea typeface="Calibri" panose="020F0502020204030204" pitchFamily="34" charset="0"/>
                <a:cs typeface="Calibri" panose="020F0502020204030204" pitchFamily="34" charset="0"/>
              </a:rPr>
              <a:t>) %&gt;% </a:t>
            </a:r>
            <a:r>
              <a:rPr lang="en-US" sz="1800" dirty="0" err="1">
                <a:effectLst/>
                <a:latin typeface="Calibri" panose="020F0502020204030204" pitchFamily="34" charset="0"/>
                <a:ea typeface="Calibri" panose="020F0502020204030204" pitchFamily="34" charset="0"/>
                <a:cs typeface="Calibri" panose="020F0502020204030204" pitchFamily="34" charset="0"/>
              </a:rPr>
              <a:t>bind_cols</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demo_test</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str(</a:t>
            </a:r>
            <a:r>
              <a:rPr lang="en-US" sz="1800" dirty="0" err="1">
                <a:effectLst/>
                <a:latin typeface="Calibri" panose="020F0502020204030204" pitchFamily="34" charset="0"/>
                <a:ea typeface="Calibri" panose="020F0502020204030204" pitchFamily="34" charset="0"/>
                <a:cs typeface="Calibri" panose="020F0502020204030204" pitchFamily="34" charset="0"/>
              </a:rPr>
              <a:t>predictions_test</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demo_test</a:t>
            </a:r>
            <a:r>
              <a:rPr lang="en-US" sz="1800" dirty="0">
                <a:effectLst/>
                <a:latin typeface="Calibri" panose="020F0502020204030204" pitchFamily="34" charset="0"/>
                <a:ea typeface="Calibri" panose="020F0502020204030204" pitchFamily="34" charset="0"/>
                <a:cs typeface="Calibri" panose="020F0502020204030204" pitchFamily="34" charset="0"/>
              </a:rPr>
              <a:t> &lt;- </a:t>
            </a:r>
            <a:r>
              <a:rPr lang="en-US" sz="1800" dirty="0" err="1">
                <a:effectLst/>
                <a:latin typeface="Calibri" panose="020F0502020204030204" pitchFamily="34" charset="0"/>
                <a:ea typeface="Calibri" panose="020F0502020204030204" pitchFamily="34" charset="0"/>
                <a:cs typeface="Calibri" panose="020F0502020204030204" pitchFamily="34" charset="0"/>
              </a:rPr>
              <a:t>demo_test</a:t>
            </a:r>
            <a:r>
              <a:rPr lang="en-US" sz="1800" dirty="0">
                <a:effectLst/>
                <a:latin typeface="Calibri" panose="020F0502020204030204" pitchFamily="34" charset="0"/>
                <a:ea typeface="Calibri" panose="020F0502020204030204" pitchFamily="34" charset="0"/>
                <a:cs typeface="Calibri" panose="020F0502020204030204" pitchFamily="34" charset="0"/>
              </a:rPr>
              <a:t> %&gt;% mutate(</a:t>
            </a:r>
            <a:r>
              <a:rPr lang="en-US" sz="1800" dirty="0" err="1">
                <a:effectLst/>
                <a:latin typeface="Calibri" panose="020F0502020204030204" pitchFamily="34" charset="0"/>
                <a:ea typeface="Calibri" panose="020F0502020204030204" pitchFamily="34" charset="0"/>
                <a:cs typeface="Calibri" panose="020F0502020204030204" pitchFamily="34" charset="0"/>
              </a:rPr>
              <a:t>predictions_test</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demo_test$residuals</a:t>
            </a:r>
            <a:r>
              <a:rPr lang="en-US" sz="1800" dirty="0">
                <a:effectLst/>
                <a:latin typeface="Calibri" panose="020F0502020204030204" pitchFamily="34" charset="0"/>
                <a:ea typeface="Calibri" panose="020F0502020204030204" pitchFamily="34" charset="0"/>
                <a:cs typeface="Calibri" panose="020F0502020204030204" pitchFamily="34" charset="0"/>
              </a:rPr>
              <a:t> &lt; </a:t>
            </a:r>
            <a:r>
              <a:rPr lang="en-US" sz="1800" dirty="0" err="1">
                <a:effectLst/>
                <a:latin typeface="Calibri" panose="020F0502020204030204" pitchFamily="34" charset="0"/>
                <a:ea typeface="Calibri" panose="020F0502020204030204" pitchFamily="34" charset="0"/>
                <a:cs typeface="Calibri" panose="020F0502020204030204" pitchFamily="34" charset="0"/>
              </a:rPr>
              <a:t>as.numeric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demo_test$ReAdmis</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as.numeric</a:t>
            </a:r>
            <a:r>
              <a:rPr lang="en-US" sz="1800" dirty="0">
                <a:effectLst/>
                <a:latin typeface="Calibri" panose="020F0502020204030204" pitchFamily="34" charset="0"/>
                <a:ea typeface="Calibri" panose="020F0502020204030204" pitchFamily="34" charset="0"/>
                <a:cs typeface="Calibri" panose="020F0502020204030204" pitchFamily="34" charset="0"/>
              </a:rPr>
              <a:t>(demo_test$.</a:t>
            </a:r>
            <a:r>
              <a:rPr lang="en-US" sz="1800" dirty="0" err="1">
                <a:effectLst/>
                <a:latin typeface="Calibri" panose="020F0502020204030204" pitchFamily="34" charset="0"/>
                <a:ea typeface="Calibri" panose="020F0502020204030204" pitchFamily="34" charset="0"/>
                <a:cs typeface="Calibri" panose="020F0502020204030204" pitchFamily="34" charset="0"/>
              </a:rPr>
              <a:t>pred_class</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str(</a:t>
            </a:r>
            <a:r>
              <a:rPr lang="en-US" sz="1800" dirty="0" err="1">
                <a:effectLst/>
                <a:latin typeface="Calibri" panose="020F0502020204030204" pitchFamily="34" charset="0"/>
                <a:ea typeface="Calibri" panose="020F0502020204030204" pitchFamily="34" charset="0"/>
                <a:cs typeface="Calibri" panose="020F0502020204030204" pitchFamily="34" charset="0"/>
              </a:rPr>
              <a:t>demo_test</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rmse_test</a:t>
            </a:r>
            <a:r>
              <a:rPr lang="en-US" sz="18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 &lt;- sqrt(mean(demo_test$residuals^2))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rmse_test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#compare the results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dirty="0" err="1">
                <a:highlight>
                  <a:srgbClr val="FFFF00"/>
                </a:highlight>
                <a:latin typeface="Calibri" panose="020F0502020204030204" pitchFamily="34" charset="0"/>
                <a:ea typeface="Calibri" panose="020F0502020204030204" pitchFamily="34" charset="0"/>
                <a:cs typeface="Calibri" panose="020F0502020204030204" pitchFamily="34" charset="0"/>
              </a:rPr>
              <a:t>r</a:t>
            </a: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mse</a:t>
            </a:r>
            <a:r>
              <a:rPr lang="en-US" sz="18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 and </a:t>
            </a: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rmse_test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2839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406600-FA7F-4B64-B658-008C8E9E9BF4}"/>
              </a:ext>
            </a:extLst>
          </p:cNvPr>
          <p:cNvSpPr txBox="1"/>
          <p:nvPr/>
        </p:nvSpPr>
        <p:spPr>
          <a:xfrm>
            <a:off x="989028" y="761849"/>
            <a:ext cx="10356634" cy="3416320"/>
          </a:xfrm>
          <a:prstGeom prst="rect">
            <a:avLst/>
          </a:prstGeom>
          <a:noFill/>
        </p:spPr>
        <p:txBody>
          <a:bodyPr wrap="square">
            <a:spAutoFit/>
          </a:bodyPr>
          <a:lstStyle/>
          <a:p>
            <a:pPr marR="0" fontAlgn="base">
              <a:spcBef>
                <a:spcPts val="0"/>
              </a:spcBef>
              <a:spcAft>
                <a:spcPts val="0"/>
              </a:spcAft>
            </a:pPr>
            <a:r>
              <a:rPr lang="en-US" sz="1800" b="1" dirty="0">
                <a:solidFill>
                  <a:srgbClr val="C00000"/>
                </a:solidFill>
                <a:effectLst/>
                <a:latin typeface="inherit"/>
                <a:ea typeface="Times New Roman" panose="02020603050405020304" pitchFamily="18" charset="0"/>
                <a:cs typeface="Times New Roman" panose="02020603050405020304" pitchFamily="18" charset="0"/>
              </a:rPr>
              <a:t>E2.  </a:t>
            </a:r>
            <a:r>
              <a:rPr lang="en-US" sz="1800" b="1" dirty="0">
                <a:solidFill>
                  <a:srgbClr val="333333"/>
                </a:solidFill>
                <a:effectLst/>
                <a:latin typeface="inherit"/>
                <a:ea typeface="Times New Roman" panose="02020603050405020304" pitchFamily="18" charset="0"/>
                <a:cs typeface="Times New Roman" panose="02020603050405020304" pitchFamily="18" charset="0"/>
              </a:rPr>
              <a:t>Discuss the results and implications of your prediction analysis.</a:t>
            </a:r>
          </a:p>
          <a:p>
            <a:pPr marR="0" fontAlgn="base">
              <a:spcBef>
                <a:spcPts val="0"/>
              </a:spcBef>
              <a:spcAft>
                <a:spcPts val="0"/>
              </a:spcAft>
            </a:pPr>
            <a:endParaRPr lang="en-US" b="1" dirty="0">
              <a:solidFill>
                <a:srgbClr val="333333"/>
              </a:solidFill>
              <a:latin typeface="inherit"/>
              <a:ea typeface="Calibri" panose="020F0502020204030204" pitchFamily="34" charset="0"/>
              <a:cs typeface="Times New Roman" panose="02020603050405020304" pitchFamily="18" charset="0"/>
            </a:endParaRPr>
          </a:p>
          <a:p>
            <a:pPr marL="342900" marR="0" indent="-342900" fontAlgn="base">
              <a:spcBef>
                <a:spcPts val="0"/>
              </a:spcBef>
              <a:spcAft>
                <a:spcPts val="0"/>
              </a:spcAft>
              <a:buFont typeface="Arial" panose="020B0604020202020204" pitchFamily="34" charset="0"/>
              <a:buChar char="•"/>
            </a:pPr>
            <a:r>
              <a:rPr lang="en-US" sz="2000" dirty="0">
                <a:effectLst/>
                <a:latin typeface="inherit"/>
                <a:ea typeface="Calibri" panose="020F0502020204030204" pitchFamily="34" charset="0"/>
                <a:cs typeface="Times New Roman" panose="02020603050405020304" pitchFamily="18" charset="0"/>
              </a:rPr>
              <a:t>We used Random forest machine learning model for this analysis. The random forest model we developed has a testing r-squared score of 98.5%. This is a good score. </a:t>
            </a:r>
          </a:p>
          <a:p>
            <a:pPr marL="342900" marR="0" indent="-342900" fontAlgn="base">
              <a:spcBef>
                <a:spcPts val="0"/>
              </a:spcBef>
              <a:spcAft>
                <a:spcPts val="0"/>
              </a:spcAft>
              <a:buFont typeface="Arial" panose="020B0604020202020204" pitchFamily="34" charset="0"/>
              <a:buChar char="•"/>
            </a:pPr>
            <a:r>
              <a:rPr lang="en-US" sz="2000" dirty="0">
                <a:effectLst/>
                <a:latin typeface="inherit"/>
                <a:ea typeface="Calibri" panose="020F0502020204030204" pitchFamily="34" charset="0"/>
                <a:cs typeface="Times New Roman" panose="02020603050405020304" pitchFamily="18" charset="0"/>
              </a:rPr>
              <a:t>The root mean squared error for this model is 3.209. </a:t>
            </a:r>
          </a:p>
          <a:p>
            <a:pPr marL="342900" marR="0" indent="-342900" fontAlgn="base">
              <a:spcBef>
                <a:spcPts val="0"/>
              </a:spcBef>
              <a:spcAft>
                <a:spcPts val="0"/>
              </a:spcAft>
              <a:buFont typeface="Arial" panose="020B0604020202020204" pitchFamily="34" charset="0"/>
              <a:buChar char="•"/>
            </a:pPr>
            <a:r>
              <a:rPr lang="en-US" sz="2000" dirty="0">
                <a:effectLst/>
                <a:latin typeface="inherit"/>
                <a:ea typeface="Calibri" panose="020F0502020204030204" pitchFamily="34" charset="0"/>
                <a:cs typeface="Times New Roman" panose="02020603050405020304" pitchFamily="18" charset="0"/>
              </a:rPr>
              <a:t>We have used the </a:t>
            </a:r>
            <a:r>
              <a:rPr lang="en-US" sz="2000" dirty="0" err="1">
                <a:effectLst/>
                <a:latin typeface="inherit"/>
                <a:ea typeface="Calibri" panose="020F0502020204030204" pitchFamily="34" charset="0"/>
                <a:cs typeface="Times New Roman" panose="02020603050405020304" pitchFamily="18" charset="0"/>
              </a:rPr>
              <a:t>SelectKBest</a:t>
            </a:r>
            <a:r>
              <a:rPr lang="en-US" sz="2000" dirty="0">
                <a:effectLst/>
                <a:latin typeface="inherit"/>
                <a:ea typeface="Calibri" panose="020F0502020204030204" pitchFamily="34" charset="0"/>
                <a:cs typeface="Times New Roman" panose="02020603050405020304" pitchFamily="18" charset="0"/>
              </a:rPr>
              <a:t> approach of feature selection for this model. </a:t>
            </a:r>
          </a:p>
          <a:p>
            <a:pPr marL="342900" marR="0" indent="-342900" fontAlgn="base">
              <a:spcBef>
                <a:spcPts val="0"/>
              </a:spcBef>
              <a:spcAft>
                <a:spcPts val="0"/>
              </a:spcAft>
              <a:buFont typeface="Arial" panose="020B0604020202020204" pitchFamily="34" charset="0"/>
              <a:buChar char="•"/>
            </a:pPr>
            <a:r>
              <a:rPr lang="en-US" sz="2000" dirty="0">
                <a:effectLst/>
                <a:latin typeface="inherit"/>
                <a:ea typeface="Calibri" panose="020F0502020204030204" pitchFamily="34" charset="0"/>
                <a:cs typeface="Times New Roman" panose="02020603050405020304" pitchFamily="18" charset="0"/>
              </a:rPr>
              <a:t>We have used hyperparameter tuning to find the optimal value for </a:t>
            </a:r>
            <a:r>
              <a:rPr lang="en-US" sz="2000" dirty="0" err="1">
                <a:effectLst/>
                <a:latin typeface="inherit"/>
                <a:ea typeface="Calibri" panose="020F0502020204030204" pitchFamily="34" charset="0"/>
                <a:cs typeface="Times New Roman" panose="02020603050405020304" pitchFamily="18" charset="0"/>
              </a:rPr>
              <a:t>n_estimators</a:t>
            </a:r>
            <a:r>
              <a:rPr lang="en-US" sz="2000" dirty="0">
                <a:effectLst/>
                <a:latin typeface="inherit"/>
                <a:ea typeface="Calibri" panose="020F0502020204030204" pitchFamily="34" charset="0"/>
                <a:cs typeface="Times New Roman" panose="02020603050405020304" pitchFamily="18" charset="0"/>
              </a:rPr>
              <a:t>, </a:t>
            </a:r>
            <a:r>
              <a:rPr lang="en-US" sz="2000" dirty="0" err="1">
                <a:effectLst/>
                <a:latin typeface="inherit"/>
                <a:ea typeface="Calibri" panose="020F0502020204030204" pitchFamily="34" charset="0"/>
                <a:cs typeface="Times New Roman" panose="02020603050405020304" pitchFamily="18" charset="0"/>
              </a:rPr>
              <a:t>max_features</a:t>
            </a:r>
            <a:r>
              <a:rPr lang="en-US" sz="2000" dirty="0">
                <a:effectLst/>
                <a:latin typeface="inherit"/>
                <a:ea typeface="Calibri" panose="020F0502020204030204" pitchFamily="34" charset="0"/>
                <a:cs typeface="Times New Roman" panose="02020603050405020304" pitchFamily="18" charset="0"/>
              </a:rPr>
              <a:t>, and </a:t>
            </a:r>
            <a:r>
              <a:rPr lang="en-US" sz="2000" dirty="0" err="1">
                <a:effectLst/>
                <a:latin typeface="inherit"/>
                <a:ea typeface="Calibri" panose="020F0502020204030204" pitchFamily="34" charset="0"/>
                <a:cs typeface="Times New Roman" panose="02020603050405020304" pitchFamily="18" charset="0"/>
              </a:rPr>
              <a:t>max_depth</a:t>
            </a:r>
            <a:r>
              <a:rPr lang="en-US" sz="2000" dirty="0">
                <a:effectLst/>
                <a:latin typeface="inherit"/>
                <a:ea typeface="Calibri" panose="020F0502020204030204" pitchFamily="34" charset="0"/>
                <a:cs typeface="Times New Roman" panose="02020603050405020304" pitchFamily="18" charset="0"/>
              </a:rPr>
              <a:t>. Based on </a:t>
            </a:r>
            <a:r>
              <a:rPr lang="en-US" sz="2000" dirty="0" err="1">
                <a:effectLst/>
                <a:latin typeface="inherit"/>
                <a:ea typeface="Calibri" panose="020F0502020204030204" pitchFamily="34" charset="0"/>
                <a:cs typeface="Times New Roman" panose="02020603050405020304" pitchFamily="18" charset="0"/>
              </a:rPr>
              <a:t>GridSearchCV</a:t>
            </a:r>
            <a:r>
              <a:rPr lang="en-US" sz="2000" dirty="0">
                <a:effectLst/>
                <a:latin typeface="inherit"/>
                <a:ea typeface="Calibri" panose="020F0502020204030204" pitchFamily="34" charset="0"/>
                <a:cs typeface="Times New Roman" panose="02020603050405020304" pitchFamily="18" charset="0"/>
              </a:rPr>
              <a:t>() the best model provided the optimal value for </a:t>
            </a:r>
            <a:r>
              <a:rPr lang="en-US" sz="2000" dirty="0" err="1">
                <a:effectLst/>
                <a:latin typeface="inherit"/>
                <a:ea typeface="Calibri" panose="020F0502020204030204" pitchFamily="34" charset="0"/>
                <a:cs typeface="Times New Roman" panose="02020603050405020304" pitchFamily="18" charset="0"/>
              </a:rPr>
              <a:t>n_estimators</a:t>
            </a:r>
            <a:r>
              <a:rPr lang="en-US" sz="2000" dirty="0">
                <a:effectLst/>
                <a:latin typeface="inherit"/>
                <a:ea typeface="Calibri" panose="020F0502020204030204" pitchFamily="34" charset="0"/>
                <a:cs typeface="Times New Roman" panose="02020603050405020304" pitchFamily="18" charset="0"/>
              </a:rPr>
              <a:t> = 10, </a:t>
            </a:r>
            <a:r>
              <a:rPr lang="en-US" sz="2000" dirty="0" err="1">
                <a:effectLst/>
                <a:latin typeface="inherit"/>
                <a:ea typeface="Calibri" panose="020F0502020204030204" pitchFamily="34" charset="0"/>
                <a:cs typeface="Times New Roman" panose="02020603050405020304" pitchFamily="18" charset="0"/>
              </a:rPr>
              <a:t>max_features</a:t>
            </a:r>
            <a:r>
              <a:rPr lang="en-US" sz="2000" dirty="0">
                <a:effectLst/>
                <a:latin typeface="inherit"/>
                <a:ea typeface="Calibri" panose="020F0502020204030204" pitchFamily="34" charset="0"/>
                <a:cs typeface="Times New Roman" panose="02020603050405020304" pitchFamily="18" charset="0"/>
              </a:rPr>
              <a:t> = 2 and </a:t>
            </a:r>
            <a:r>
              <a:rPr lang="en-US" sz="2000" dirty="0" err="1">
                <a:effectLst/>
                <a:latin typeface="inherit"/>
                <a:ea typeface="Calibri" panose="020F0502020204030204" pitchFamily="34" charset="0"/>
                <a:cs typeface="Times New Roman" panose="02020603050405020304" pitchFamily="18" charset="0"/>
              </a:rPr>
              <a:t>max_depth</a:t>
            </a:r>
            <a:r>
              <a:rPr lang="en-US" sz="2000" dirty="0">
                <a:effectLst/>
                <a:latin typeface="inherit"/>
                <a:ea typeface="Calibri" panose="020F0502020204030204" pitchFamily="34" charset="0"/>
                <a:cs typeface="Times New Roman" panose="02020603050405020304" pitchFamily="18" charset="0"/>
              </a:rPr>
              <a:t> = None. </a:t>
            </a:r>
          </a:p>
          <a:p>
            <a:pPr marL="342900" marR="0" indent="-342900" fontAlgn="base">
              <a:spcBef>
                <a:spcPts val="0"/>
              </a:spcBef>
              <a:spcAft>
                <a:spcPts val="0"/>
              </a:spcAft>
              <a:buFont typeface="Arial" panose="020B0604020202020204" pitchFamily="34" charset="0"/>
              <a:buChar char="•"/>
            </a:pPr>
            <a:r>
              <a:rPr lang="en-US" sz="2000" dirty="0">
                <a:effectLst/>
                <a:latin typeface="inherit"/>
                <a:ea typeface="Calibri" panose="020F0502020204030204" pitchFamily="34" charset="0"/>
                <a:cs typeface="Times New Roman" panose="02020603050405020304" pitchFamily="18" charset="0"/>
              </a:rPr>
              <a:t>The model accuracy could be further improved by performing hyperparameter tuning on additional parameters and by using more labeled data to train the model. </a:t>
            </a:r>
          </a:p>
        </p:txBody>
      </p:sp>
    </p:spTree>
    <p:extLst>
      <p:ext uri="{BB962C8B-B14F-4D97-AF65-F5344CB8AC3E}">
        <p14:creationId xmlns:p14="http://schemas.microsoft.com/office/powerpoint/2010/main" val="8398583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D4DF91-C12C-474A-9E3D-43A4DFC5D39C}"/>
              </a:ext>
            </a:extLst>
          </p:cNvPr>
          <p:cNvSpPr txBox="1"/>
          <p:nvPr/>
        </p:nvSpPr>
        <p:spPr>
          <a:xfrm>
            <a:off x="923041" y="769369"/>
            <a:ext cx="10345917" cy="2492990"/>
          </a:xfrm>
          <a:prstGeom prst="rect">
            <a:avLst/>
          </a:prstGeom>
          <a:noFill/>
        </p:spPr>
        <p:txBody>
          <a:bodyPr wrap="square">
            <a:spAutoFit/>
          </a:bodyPr>
          <a:lstStyle/>
          <a:p>
            <a:pPr marR="0" indent="-182880" fontAlgn="base"/>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E3.</a:t>
            </a: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Discuss one limitation of your data analysis.</a:t>
            </a:r>
          </a:p>
          <a:p>
            <a:pPr marR="0" indent="-182880" fontAlgn="base"/>
            <a:r>
              <a:rPr lang="en-US" sz="2000" dirty="0">
                <a:effectLst/>
                <a:latin typeface="Calibri" panose="020F0502020204030204" pitchFamily="34" charset="0"/>
                <a:ea typeface="Calibri" panose="020F0502020204030204" pitchFamily="34" charset="0"/>
                <a:cs typeface="Times New Roman" panose="02020603050405020304" pitchFamily="18" charset="0"/>
              </a:rPr>
              <a:t>Random forest is a popular machine learning model, and its ability to predict non-linear data makes it more powerful. However, a random forest cannot extrapolate. It can only make predictions that are an average of previously observed labels. This could be a problem when the training and prediction inputs differ in their range. This is called covariate shift, and it is difficult for most models to handle, especially for Random Forest, because it cannot extrapolate. In such situations, other algorithms could be used like support vector machine (SVM) (Medium, 2018).</a:t>
            </a: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978711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910179-5283-4E39-8A12-F8FE24CC2A97}"/>
              </a:ext>
            </a:extLst>
          </p:cNvPr>
          <p:cNvSpPr txBox="1"/>
          <p:nvPr/>
        </p:nvSpPr>
        <p:spPr>
          <a:xfrm>
            <a:off x="911257" y="746457"/>
            <a:ext cx="10369485" cy="3416320"/>
          </a:xfrm>
          <a:prstGeom prst="rect">
            <a:avLst/>
          </a:prstGeom>
          <a:noFill/>
        </p:spPr>
        <p:txBody>
          <a:bodyPr wrap="square">
            <a:spAutoFit/>
          </a:bodyPr>
          <a:lstStyle/>
          <a:p>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E4.</a:t>
            </a: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Recommend a course of action for the real-world organizational situation from part A1 based on your results and implications discussed in part E2.</a:t>
            </a:r>
          </a:p>
          <a:p>
            <a:r>
              <a:rPr lang="en-US" dirty="0"/>
              <a:t> </a:t>
            </a:r>
          </a:p>
          <a:p>
            <a:r>
              <a:rPr lang="en-US" dirty="0"/>
              <a:t>•	Based on this analysis report and the model's accuracy score, the company can use this random forest model to predict the customers' tenure.</a:t>
            </a:r>
          </a:p>
          <a:p>
            <a:r>
              <a:rPr lang="en-US" dirty="0"/>
              <a:t>•	The model could be further improved by performing hyperparameter tuning on additional parameters and by using more labeled data to train the model. </a:t>
            </a:r>
          </a:p>
          <a:p>
            <a:r>
              <a:rPr lang="en-US" dirty="0"/>
              <a:t>•	Based on the exploratory data analysis, customers with higher </a:t>
            </a:r>
            <a:r>
              <a:rPr lang="en-US" dirty="0" err="1"/>
              <a:t>Bandwidth_GB_Year</a:t>
            </a:r>
            <a:r>
              <a:rPr lang="en-US" dirty="0"/>
              <a:t> have a higher tenure. Further analysis should be done on customers with less </a:t>
            </a:r>
            <a:r>
              <a:rPr lang="en-US" dirty="0" err="1"/>
              <a:t>Bandwidth_GB_Year</a:t>
            </a:r>
            <a:r>
              <a:rPr lang="en-US" dirty="0"/>
              <a:t> to see how their usage could be increased and further increase the customer's tenure.</a:t>
            </a:r>
          </a:p>
          <a:p>
            <a:r>
              <a:rPr lang="en-US" dirty="0"/>
              <a:t>•	Customers having </a:t>
            </a:r>
            <a:r>
              <a:rPr lang="en-US" dirty="0" err="1"/>
              <a:t>OnlineBackup</a:t>
            </a:r>
            <a:r>
              <a:rPr lang="en-US" dirty="0"/>
              <a:t> have shorter tenure compared to customers not having </a:t>
            </a:r>
            <a:r>
              <a:rPr lang="en-US" dirty="0" err="1"/>
              <a:t>OnlineBackup</a:t>
            </a:r>
            <a:r>
              <a:rPr lang="en-US" dirty="0"/>
              <a:t>. The company should investigate this as there is a possibility that customers are not happy with this feature. </a:t>
            </a:r>
          </a:p>
        </p:txBody>
      </p:sp>
    </p:spTree>
    <p:extLst>
      <p:ext uri="{BB962C8B-B14F-4D97-AF65-F5344CB8AC3E}">
        <p14:creationId xmlns:p14="http://schemas.microsoft.com/office/powerpoint/2010/main" val="12744254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057851-F158-48D0-8CA8-F7A5CEAB4A92}"/>
              </a:ext>
            </a:extLst>
          </p:cNvPr>
          <p:cNvSpPr txBox="1"/>
          <p:nvPr/>
        </p:nvSpPr>
        <p:spPr>
          <a:xfrm>
            <a:off x="845270" y="707408"/>
            <a:ext cx="10501460" cy="4820679"/>
          </a:xfrm>
          <a:prstGeom prst="rect">
            <a:avLst/>
          </a:prstGeom>
          <a:noFill/>
        </p:spPr>
        <p:txBody>
          <a:bodyPr wrap="square">
            <a:spAutoFit/>
          </a:bodyPr>
          <a:lstStyle/>
          <a:p>
            <a:pPr marL="0" marR="0" fontAlgn="base">
              <a:lnSpc>
                <a:spcPct val="107000"/>
              </a:lnSpc>
              <a:spcBef>
                <a:spcPts val="0"/>
              </a:spcBef>
              <a:spcAft>
                <a:spcPts val="0"/>
              </a:spcAft>
            </a:pP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Part VI: Demonstration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R="0" indent="-228600" fontAlgn="base"/>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F.  Provide a Panopto video recording that includes a demonstration of the functionality of the code used for the analysis and a summary of the programming environment.</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fontAlgn="base"/>
            <a:r>
              <a:rPr lang="en-US" sz="1800" i="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Note: The audiovisual recording should feature you visibly presenting the material (i.e., not in voiceover or embedded video) and should simultaneously capture both you and your multimedia presentation. </a:t>
            </a:r>
          </a:p>
          <a:p>
            <a:pPr fontAlgn="base"/>
            <a:endParaRPr lang="en-US" sz="1800" i="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endParaRPr>
          </a:p>
          <a:p>
            <a:pPr fontAlgn="base"/>
            <a:r>
              <a:rPr lang="en-US" sz="1800" i="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See Requirement page for details on how to access, use,  and submit your Panopto video recording.</a:t>
            </a:r>
          </a:p>
          <a:p>
            <a:pPr fontAlgn="base"/>
            <a:endParaRPr lang="en-US" i="1" dirty="0">
              <a:solidFill>
                <a:srgbClr val="C00000"/>
              </a:solidFill>
              <a:latin typeface="Lato" panose="020F0502020204030203" pitchFamily="34" charset="0"/>
              <a:ea typeface="Times New Roman" panose="02020603050405020304" pitchFamily="18" charset="0"/>
              <a:cs typeface="Times New Roman" panose="02020603050405020304" pitchFamily="18" charset="0"/>
            </a:endParaRPr>
          </a:p>
          <a:p>
            <a:pPr fontAlgn="base"/>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G.  Record the web sources used to acquire data or segments of third-party code to support the analysis. Ensure the web sources are reliable.</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R="0" indent="-228600" fontAlgn="base"/>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H.  Acknowledge sources, using in-text citations and references, for content that is quoted, paraphrased, or summarized.</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p>
          <a:p>
            <a:pPr marR="0" indent="-228600" fontAlgn="base"/>
            <a:r>
              <a:rPr lang="en-US" i="1" dirty="0">
                <a:solidFill>
                  <a:srgbClr val="C00000"/>
                </a:solidFill>
                <a:latin typeface="Lato" panose="020F0502020204030203" pitchFamily="34" charset="0"/>
                <a:ea typeface="Calibri" panose="020F0502020204030204" pitchFamily="34" charset="0"/>
                <a:cs typeface="Times New Roman" panose="02020603050405020304" pitchFamily="18" charset="0"/>
              </a:rPr>
              <a:t>If the evaluation commented that the reference list citations are presented with limited bibliographical detail. See what it means on the next slide.</a:t>
            </a:r>
            <a:endParaRPr lang="en-US" sz="2000" i="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13693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56A8-F97A-4480-985F-B518F56A1801}"/>
              </a:ext>
            </a:extLst>
          </p:cNvPr>
          <p:cNvSpPr txBox="1"/>
          <p:nvPr/>
        </p:nvSpPr>
        <p:spPr>
          <a:xfrm>
            <a:off x="821183" y="701846"/>
            <a:ext cx="10551112" cy="5121210"/>
          </a:xfrm>
          <a:prstGeom prst="rect">
            <a:avLst/>
          </a:prstGeom>
          <a:noFill/>
        </p:spPr>
        <p:txBody>
          <a:bodyPr wrap="square">
            <a:spAutoFit/>
          </a:bodyPr>
          <a:lstStyle/>
          <a:p>
            <a:pPr marL="0" marR="0">
              <a:lnSpc>
                <a:spcPct val="107000"/>
              </a:lnSpc>
              <a:spcBef>
                <a:spcPts val="0"/>
              </a:spcBef>
              <a:spcAft>
                <a:spcPts val="0"/>
              </a:spcAft>
            </a:pPr>
            <a:r>
              <a:rPr lang="en-US" sz="1800" dirty="0">
                <a:solidFill>
                  <a:srgbClr val="0070C0"/>
                </a:solidFill>
                <a:effectLst/>
                <a:latin typeface="inherit"/>
                <a:ea typeface="Calibri" panose="020F0502020204030204" pitchFamily="34" charset="0"/>
                <a:cs typeface="Times New Roman" panose="02020603050405020304" pitchFamily="18" charset="0"/>
              </a:rPr>
              <a:t>The lack of bibliographical details means that the reference (s) even though listed did not have the minimal set of elements needed to identify that source. For a Journal article, you might need: name of the author(s), year of publication, title, journal name, volume, issue number, pagination, URL, etc.</a:t>
            </a:r>
            <a:endPar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Journal Example: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Debbie, T., Timothy, K. J., &amp; Mark, F. N. (2007). IT project risks: The project management professional perspective. The Journal of Computer Information Systems, 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Web Example: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Brownlee, J. (2018). Metrics to evaluate machine learning algorithms in Python. Retrieved 01/03/2022 from  </a:t>
            </a:r>
            <a:r>
              <a:rPr lang="en-US" sz="1800" u="sng" dirty="0">
                <a:solidFill>
                  <a:srgbClr val="0563C1"/>
                </a:solidFill>
                <a:effectLst/>
                <a:latin typeface="inherit"/>
                <a:ea typeface="Calibri" panose="020F0502020204030204" pitchFamily="34" charset="0"/>
                <a:cs typeface="Times New Roman" panose="02020603050405020304" pitchFamily="18" charset="0"/>
                <a:hlinkClick r:id="rId2"/>
              </a:rPr>
              <a:t>https://machinelearningmastery.com/metrics-evaluate-machine-learning-algorithms-python</a:t>
            </a:r>
            <a:r>
              <a:rPr lang="en-US" sz="1800" dirty="0">
                <a:effectLst/>
                <a:latin typeface="inherit"/>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p>
          <a:p>
            <a:pPr marL="228600" marR="0" indent="-228600" fontAlgn="base">
              <a:lnSpc>
                <a:spcPct val="107000"/>
              </a:lnSpc>
              <a:spcBef>
                <a:spcPts val="0"/>
              </a:spcBef>
              <a:spcAft>
                <a:spcPts val="0"/>
              </a:spcAft>
            </a:pPr>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pPr marL="228600" marR="0" indent="-228600" fontAlgn="base">
              <a:lnSpc>
                <a:spcPct val="107000"/>
              </a:lnSpc>
              <a:spcBef>
                <a:spcPts val="0"/>
              </a:spcBef>
              <a:spcAft>
                <a:spcPts val="0"/>
              </a:spcAft>
            </a:pP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I.  Demonstrate professional communication in the content and presentation of your submission.</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11019598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4EE1B-2424-4E0F-92C8-BBA90497AE6D}"/>
              </a:ext>
            </a:extLst>
          </p:cNvPr>
          <p:cNvSpPr txBox="1"/>
          <p:nvPr/>
        </p:nvSpPr>
        <p:spPr>
          <a:xfrm>
            <a:off x="2681926" y="628943"/>
            <a:ext cx="6117996" cy="830997"/>
          </a:xfrm>
          <a:prstGeom prst="rect">
            <a:avLst/>
          </a:prstGeom>
          <a:solidFill>
            <a:schemeClr val="accent2"/>
          </a:solidFill>
        </p:spPr>
        <p:txBody>
          <a:bodyPr wrap="square">
            <a:spAutoFit/>
          </a:bodyPr>
          <a:lstStyle/>
          <a:p>
            <a:pPr algn="ctr"/>
            <a:r>
              <a:rPr lang="en-US" sz="4800" b="1" dirty="0">
                <a:solidFill>
                  <a:srgbClr val="C00000"/>
                </a:solidFill>
                <a:latin typeface="Segoe UI" panose="020B0502040204020203" pitchFamily="34" charset="0"/>
              </a:rPr>
              <a:t>FAQ</a:t>
            </a:r>
            <a:endParaRPr lang="en-US" sz="4800" b="1" dirty="0">
              <a:solidFill>
                <a:srgbClr val="C00000"/>
              </a:solidFill>
            </a:endParaRPr>
          </a:p>
        </p:txBody>
      </p:sp>
      <p:sp>
        <p:nvSpPr>
          <p:cNvPr id="4" name="TextBox 3">
            <a:extLst>
              <a:ext uri="{FF2B5EF4-FFF2-40B4-BE49-F238E27FC236}">
                <a16:creationId xmlns:a16="http://schemas.microsoft.com/office/drawing/2014/main" id="{0C9472BF-D91C-4813-90A7-19B2B969C4FC}"/>
              </a:ext>
            </a:extLst>
          </p:cNvPr>
          <p:cNvSpPr txBox="1"/>
          <p:nvPr/>
        </p:nvSpPr>
        <p:spPr>
          <a:xfrm>
            <a:off x="982155" y="1527493"/>
            <a:ext cx="10390140" cy="5713167"/>
          </a:xfrm>
          <a:prstGeom prst="rect">
            <a:avLst/>
          </a:prstGeom>
          <a:noFill/>
        </p:spPr>
        <p:txBody>
          <a:bodyPr wrap="square">
            <a:spAutoFit/>
          </a:bodyPr>
          <a:lstStyle/>
          <a:p>
            <a:pPr marL="0" marR="0">
              <a:lnSpc>
                <a:spcPct val="107000"/>
              </a:lnSpc>
              <a:spcBef>
                <a:spcPts val="0"/>
              </a:spcBef>
              <a:spcAft>
                <a:spcPts val="800"/>
              </a:spcAft>
            </a:pPr>
            <a:r>
              <a:rPr lang="en-US" b="1" dirty="0">
                <a:solidFill>
                  <a:srgbClr val="333333"/>
                </a:solidFill>
                <a:latin typeface="Helvetica" panose="020B0604020202020204" pitchFamily="34" charset="0"/>
                <a:ea typeface="Calibri" panose="020F0502020204030204" pitchFamily="34" charset="0"/>
                <a:cs typeface="Times New Roman" panose="02020603050405020304" pitchFamily="18" charset="0"/>
              </a:rPr>
              <a:t>Q1. </a:t>
            </a:r>
            <a:r>
              <a:rPr lang="en-US" sz="1800" b="1"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What is the  difference between correlation and regression:</a:t>
            </a:r>
          </a:p>
          <a:p>
            <a:pPr marL="0" marR="0">
              <a:lnSpc>
                <a:spcPct val="107000"/>
              </a:lnSpc>
              <a:spcBef>
                <a:spcPts val="0"/>
              </a:spcBef>
              <a:spcAft>
                <a:spcPts val="800"/>
              </a:spcAft>
            </a:pPr>
            <a:r>
              <a:rPr lang="en-US" sz="1800"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The difference is that while correlation measures the strength of an association between two variables, regression quantifies the nature of the relationship.</a:t>
            </a:r>
          </a:p>
          <a:p>
            <a:pPr marL="0" marR="0">
              <a:lnSpc>
                <a:spcPct val="107000"/>
              </a:lnSpc>
              <a:spcBef>
                <a:spcPts val="0"/>
              </a:spcBef>
              <a:spcAft>
                <a:spcPts val="800"/>
              </a:spcAft>
            </a:pPr>
            <a:endParaRPr lang="en-US" dirty="0">
              <a:solidFill>
                <a:srgbClr val="333333"/>
              </a:solidFill>
              <a:latin typeface="Helvetica"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sklearn.ensemble</a:t>
            </a:r>
            <a:r>
              <a:rPr lang="en-US" sz="1800" dirty="0">
                <a:effectLst/>
                <a:latin typeface="Calibri" panose="020F0502020204030204" pitchFamily="34" charset="0"/>
                <a:ea typeface="Calibri" panose="020F0502020204030204" pitchFamily="34" charset="0"/>
                <a:cs typeface="Times New Roman" panose="02020603050405020304" pitchFamily="18" charset="0"/>
              </a:rPr>
              <a:t> import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RandomForestRegressor</a:t>
            </a:r>
            <a:r>
              <a:rPr lang="en-US" sz="18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Instantiae</a:t>
            </a:r>
            <a:r>
              <a:rPr lang="en-US" sz="18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Random </a:t>
            </a:r>
            <a:r>
              <a:rPr lang="en-US" sz="1800" i="1"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Random</a:t>
            </a:r>
            <a:r>
              <a:rPr lang="en-US" sz="18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Forest Regressor 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rfr</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RandomForestRegressor</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n_estimators</a:t>
            </a:r>
            <a:r>
              <a:rPr lang="en-US" sz="1800" dirty="0">
                <a:effectLst/>
                <a:latin typeface="Calibri" panose="020F0502020204030204" pitchFamily="34" charset="0"/>
                <a:ea typeface="Calibri" panose="020F0502020204030204" pitchFamily="34" charset="0"/>
                <a:cs typeface="Times New Roman" panose="02020603050405020304" pitchFamily="18" charset="0"/>
              </a:rPr>
              <a:t>=500,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random_state</a:t>
            </a:r>
            <a:r>
              <a:rPr lang="en-US" sz="1800" dirty="0">
                <a:effectLst/>
                <a:latin typeface="Calibri" panose="020F0502020204030204" pitchFamily="34" charset="0"/>
                <a:ea typeface="Calibri" panose="020F0502020204030204" pitchFamily="34" charset="0"/>
                <a:cs typeface="Times New Roman" panose="02020603050405020304" pitchFamily="18" charset="0"/>
              </a:rPr>
              <a:t>=1) </a:t>
            </a:r>
          </a:p>
          <a:p>
            <a:pPr marL="0" marR="0">
              <a:lnSpc>
                <a:spcPct val="107000"/>
              </a:lnSpc>
              <a:spcBef>
                <a:spcPts val="0"/>
              </a:spcBef>
              <a:spcAft>
                <a:spcPts val="0"/>
              </a:spcAft>
            </a:pPr>
            <a:r>
              <a:rPr lang="en-US" sz="18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Fit model to </a:t>
            </a:r>
            <a:r>
              <a:rPr lang="en-US" sz="1800" i="1"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dataframe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rfr.fit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X_train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y_train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choose to work with the classifier, check this link out:</a:t>
            </a:r>
          </a:p>
          <a:p>
            <a:pPr marL="0" marR="0">
              <a:lnSpc>
                <a:spcPct val="107000"/>
              </a:lnSpc>
              <a:spcBef>
                <a:spcPts val="0"/>
              </a:spcBef>
              <a:spcAft>
                <a:spcPts val="0"/>
              </a:spcAft>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https://www.datacamp.com/community/tutorials/random-forests-classifier-python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choose to fix the array, this link might be helpful.</a:t>
            </a:r>
          </a:p>
          <a:p>
            <a:pPr marL="0" marR="0">
              <a:lnSpc>
                <a:spcPct val="107000"/>
              </a:lnSpc>
              <a:spcBef>
                <a:spcPts val="0"/>
              </a:spcBef>
              <a:spcAft>
                <a:spcPts val="0"/>
              </a:spcAft>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https://stackoverflow.com/questions/45554008/error-in-python-script-expected-2d-array-got-1d-array-instead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US" sz="1800"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9755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80CB-046C-4ABA-BDEB-D455E07B3478}"/>
              </a:ext>
            </a:extLst>
          </p:cNvPr>
          <p:cNvSpPr>
            <a:spLocks noGrp="1"/>
          </p:cNvSpPr>
          <p:nvPr>
            <p:ph type="title"/>
          </p:nvPr>
        </p:nvSpPr>
        <p:spPr>
          <a:xfrm>
            <a:off x="1188870" y="795701"/>
            <a:ext cx="9601196" cy="1303867"/>
          </a:xfrm>
        </p:spPr>
        <p:txBody>
          <a:bodyPr>
            <a:norm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Garamond" panose="02020404030301010803"/>
                <a:ea typeface="+mn-ea"/>
                <a:cs typeface="+mn-cs"/>
              </a:rPr>
              <a:t>Competencies</a:t>
            </a:r>
          </a:p>
        </p:txBody>
      </p:sp>
      <p:sp>
        <p:nvSpPr>
          <p:cNvPr id="5" name="TextBox 4">
            <a:extLst>
              <a:ext uri="{FF2B5EF4-FFF2-40B4-BE49-F238E27FC236}">
                <a16:creationId xmlns:a16="http://schemas.microsoft.com/office/drawing/2014/main" id="{EB7EA9BE-CCCF-4925-A9EF-8A917BCBC078}"/>
              </a:ext>
            </a:extLst>
          </p:cNvPr>
          <p:cNvSpPr txBox="1"/>
          <p:nvPr/>
        </p:nvSpPr>
        <p:spPr>
          <a:xfrm>
            <a:off x="976543" y="2643303"/>
            <a:ext cx="10440139" cy="2677656"/>
          </a:xfrm>
          <a:prstGeom prst="rect">
            <a:avLst/>
          </a:prstGeom>
          <a:noFill/>
        </p:spPr>
        <p:txBody>
          <a:bodyPr wrap="square">
            <a:spAutoFit/>
          </a:bodyPr>
          <a:lstStyle/>
          <a:p>
            <a:pPr algn="l" fontAlgn="base"/>
            <a:r>
              <a:rPr lang="en-US" sz="2400" b="1" i="0" u="none" strike="noStrike" dirty="0">
                <a:solidFill>
                  <a:srgbClr val="333333"/>
                </a:solidFill>
                <a:effectLst/>
                <a:latin typeface="Lato" panose="020F0502020204030203" pitchFamily="34" charset="0"/>
              </a:rPr>
              <a:t>Classification Data Mining Models</a:t>
            </a:r>
            <a:endParaRPr lang="en-US" sz="2400" b="0" i="0" u="none" strike="noStrike" dirty="0">
              <a:solidFill>
                <a:srgbClr val="333333"/>
              </a:solidFill>
              <a:effectLst/>
              <a:latin typeface="Lato" panose="020F0502020204030203" pitchFamily="34" charset="0"/>
            </a:endParaRPr>
          </a:p>
          <a:p>
            <a:pPr algn="l" fontAlgn="base"/>
            <a:r>
              <a:rPr lang="en-US" sz="2400" b="0" i="0" u="none" strike="noStrike" dirty="0">
                <a:solidFill>
                  <a:srgbClr val="333333"/>
                </a:solidFill>
                <a:effectLst/>
                <a:latin typeface="Lato" panose="020F0502020204030203" pitchFamily="34" charset="0"/>
              </a:rPr>
              <a:t>You will apply observations to appropriate classes and categories using classification models.</a:t>
            </a:r>
          </a:p>
          <a:p>
            <a:pPr algn="l" fontAlgn="base"/>
            <a:endParaRPr lang="en-US" sz="2400" b="1" dirty="0">
              <a:solidFill>
                <a:srgbClr val="333333"/>
              </a:solidFill>
              <a:latin typeface="Lato" panose="020F0502020204030203" pitchFamily="34" charset="0"/>
            </a:endParaRPr>
          </a:p>
          <a:p>
            <a:pPr algn="l" fontAlgn="base"/>
            <a:r>
              <a:rPr lang="en-US" sz="2400" b="1" i="0" u="none" strike="noStrike" dirty="0">
                <a:solidFill>
                  <a:srgbClr val="333333"/>
                </a:solidFill>
                <a:effectLst/>
                <a:latin typeface="Lato" panose="020F0502020204030203" pitchFamily="34" charset="0"/>
              </a:rPr>
              <a:t>Data Mining Model Performance</a:t>
            </a:r>
            <a:endParaRPr lang="en-US" sz="2400" b="0" i="0" u="none" strike="noStrike" dirty="0">
              <a:solidFill>
                <a:srgbClr val="333333"/>
              </a:solidFill>
              <a:effectLst/>
              <a:latin typeface="Lato" panose="020F0502020204030203" pitchFamily="34" charset="0"/>
            </a:endParaRPr>
          </a:p>
          <a:p>
            <a:pPr algn="l" fontAlgn="base"/>
            <a:r>
              <a:rPr lang="en-US" sz="2400" b="0" i="0" u="none" strike="noStrike" dirty="0">
                <a:solidFill>
                  <a:srgbClr val="333333"/>
                </a:solidFill>
                <a:effectLst/>
                <a:latin typeface="Lato" panose="020F0502020204030203" pitchFamily="34" charset="0"/>
              </a:rPr>
              <a:t>You will evaluate data mining model performance for precision, and accuracy, and perform a model comparison.</a:t>
            </a:r>
          </a:p>
        </p:txBody>
      </p:sp>
    </p:spTree>
    <p:extLst>
      <p:ext uri="{BB962C8B-B14F-4D97-AF65-F5344CB8AC3E}">
        <p14:creationId xmlns:p14="http://schemas.microsoft.com/office/powerpoint/2010/main" val="20982826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927266-32D8-47CE-86DD-3441C86AA621}"/>
              </a:ext>
            </a:extLst>
          </p:cNvPr>
          <p:cNvSpPr txBox="1"/>
          <p:nvPr/>
        </p:nvSpPr>
        <p:spPr>
          <a:xfrm>
            <a:off x="974694" y="1483861"/>
            <a:ext cx="10242612" cy="4154984"/>
          </a:xfrm>
          <a:prstGeom prst="rect">
            <a:avLst/>
          </a:prstGeom>
          <a:noFill/>
        </p:spPr>
        <p:txBody>
          <a:bodyPr wrap="square">
            <a:spAutoFit/>
          </a:bodyPr>
          <a:lstStyle/>
          <a:p>
            <a:pPr algn="l"/>
            <a:r>
              <a:rPr lang="en-US" sz="1600" b="0" i="0" dirty="0">
                <a:solidFill>
                  <a:srgbClr val="242424"/>
                </a:solidFill>
                <a:effectLst/>
                <a:latin typeface="Segoe UI" panose="020B0502040204020203" pitchFamily="34" charset="0"/>
              </a:rPr>
              <a:t>Accuracy, with a capital A, is a metric used to evaluate classification models, but to measure a predictive model's accuracy, with a lower case ‘a’, is done with MSE, RMSE and R-squared. The smaller the error, the better the accuracy of prediction.</a:t>
            </a:r>
            <a:br>
              <a:rPr lang="en-US" b="0" i="0" dirty="0">
                <a:solidFill>
                  <a:srgbClr val="242424"/>
                </a:solidFill>
                <a:effectLst/>
                <a:latin typeface="Segoe UI" panose="020B0502040204020203" pitchFamily="34" charset="0"/>
              </a:rPr>
            </a:br>
            <a:endParaRPr lang="en-US" b="0" i="0" dirty="0">
              <a:solidFill>
                <a:srgbClr val="242424"/>
              </a:solidFill>
              <a:effectLst/>
              <a:latin typeface="Segoe UI" panose="020B0502040204020203" pitchFamily="34" charset="0"/>
            </a:endParaRPr>
          </a:p>
          <a:p>
            <a:pPr algn="l"/>
            <a:r>
              <a:rPr lang="en-US" b="1" i="0" dirty="0">
                <a:solidFill>
                  <a:srgbClr val="242424"/>
                </a:solidFill>
                <a:effectLst/>
                <a:latin typeface="Segoe UI" panose="020B0502040204020203" pitchFamily="34" charset="0"/>
              </a:rPr>
              <a:t>Elaboration on ‘accuracy’ which is what E1 requires.</a:t>
            </a:r>
            <a:endParaRPr lang="en-US" b="0" i="0" dirty="0">
              <a:solidFill>
                <a:srgbClr val="242424"/>
              </a:solidFill>
              <a:effectLst/>
              <a:latin typeface="Segoe UI" panose="020B0502040204020203" pitchFamily="34" charset="0"/>
            </a:endParaRPr>
          </a:p>
          <a:p>
            <a:pPr algn="l"/>
            <a:r>
              <a:rPr lang="en-US" sz="1800" b="0" i="0" dirty="0">
                <a:solidFill>
                  <a:srgbClr val="242424"/>
                </a:solidFill>
                <a:effectLst/>
                <a:latin typeface="Segoe UI" panose="020B0502040204020203" pitchFamily="34" charset="0"/>
              </a:rPr>
              <a:t>Using continuous or categorical variable in an analysis does not determine the need for model validation. Most models created needed validation for accuracy and precision. That’s just to know if the model is performing well. In supervised learning you must split the dataset into training and test sets.  The test set is to be used to validate the model performance (accuracy and precision). Regression, ARIMA, Neural Networks, etc., are all predictive models and they are validated for accuracy and precision.</a:t>
            </a:r>
            <a:endParaRPr lang="en-US" b="0" i="0" dirty="0">
              <a:solidFill>
                <a:srgbClr val="242424"/>
              </a:solidFill>
              <a:effectLst/>
              <a:latin typeface="Segoe UI" panose="020B0502040204020203" pitchFamily="34" charset="0"/>
            </a:endParaRPr>
          </a:p>
          <a:p>
            <a:pPr algn="l"/>
            <a:endParaRPr lang="en-US" b="0" i="0" dirty="0">
              <a:solidFill>
                <a:srgbClr val="242424"/>
              </a:solidFill>
              <a:effectLst/>
              <a:latin typeface="Segoe UI" panose="020B0502040204020203" pitchFamily="34" charset="0"/>
            </a:endParaRPr>
          </a:p>
          <a:p>
            <a:pPr algn="l"/>
            <a:r>
              <a:rPr lang="en-US" sz="1800" b="0" i="0" dirty="0">
                <a:solidFill>
                  <a:srgbClr val="242424"/>
                </a:solidFill>
                <a:effectLst/>
                <a:latin typeface="Segoe UI" panose="020B0502040204020203" pitchFamily="34" charset="0"/>
              </a:rPr>
              <a:t>The difference is that the metrics and approach for testing model accuracy in classification is not the same as in predictive models.  For example, if you are working on a classification problem, the best score is 100% accuracy. If you are working on a regression problem, the best score is 0.0 error.</a:t>
            </a:r>
            <a:endParaRPr lang="en-US" b="0" i="0" dirty="0">
              <a:solidFill>
                <a:srgbClr val="242424"/>
              </a:solidFill>
              <a:effectLst/>
              <a:latin typeface="Segoe UI" panose="020B0502040204020203" pitchFamily="34" charset="0"/>
            </a:endParaRPr>
          </a:p>
        </p:txBody>
      </p:sp>
      <p:sp>
        <p:nvSpPr>
          <p:cNvPr id="4" name="TextBox 3">
            <a:extLst>
              <a:ext uri="{FF2B5EF4-FFF2-40B4-BE49-F238E27FC236}">
                <a16:creationId xmlns:a16="http://schemas.microsoft.com/office/drawing/2014/main" id="{DF9CDBB3-C138-4B13-89C4-4F1D60B209E3}"/>
              </a:ext>
            </a:extLst>
          </p:cNvPr>
          <p:cNvSpPr txBox="1"/>
          <p:nvPr/>
        </p:nvSpPr>
        <p:spPr>
          <a:xfrm>
            <a:off x="639193" y="737637"/>
            <a:ext cx="10892900" cy="461665"/>
          </a:xfrm>
          <a:prstGeom prst="rect">
            <a:avLst/>
          </a:prstGeom>
          <a:solidFill>
            <a:schemeClr val="accent5">
              <a:lumMod val="20000"/>
              <a:lumOff val="80000"/>
            </a:schemeClr>
          </a:solidFill>
        </p:spPr>
        <p:txBody>
          <a:bodyPr wrap="square">
            <a:spAutoFit/>
          </a:bodyPr>
          <a:lstStyle/>
          <a:p>
            <a:pPr marR="0" lvl="0" algn="ctr">
              <a:spcBef>
                <a:spcPts val="0"/>
              </a:spcBef>
              <a:spcAft>
                <a:spcPts val="0"/>
              </a:spcAft>
            </a:pPr>
            <a:r>
              <a:rPr lang="en-US" sz="2400" b="1" dirty="0">
                <a:effectLst/>
                <a:latin typeface="Inherit"/>
                <a:ea typeface="Calibri" panose="020F0502020204030204" pitchFamily="34" charset="0"/>
              </a:rPr>
              <a:t>Q2. Why requiring</a:t>
            </a:r>
            <a:r>
              <a:rPr lang="en-US" sz="2400" b="1" dirty="0">
                <a:latin typeface="Inherit"/>
                <a:ea typeface="Calibri" panose="020F0502020204030204" pitchFamily="34" charset="0"/>
              </a:rPr>
              <a:t> accuracy and </a:t>
            </a:r>
            <a:r>
              <a:rPr lang="en-US" sz="2400" b="1" dirty="0">
                <a:effectLst/>
                <a:latin typeface="Inherit"/>
                <a:ea typeface="Calibri" panose="020F0502020204030204" pitchFamily="34" charset="0"/>
              </a:rPr>
              <a:t>MSE </a:t>
            </a:r>
            <a:r>
              <a:rPr lang="en-US" sz="2400" b="1" dirty="0">
                <a:latin typeface="Inherit"/>
                <a:ea typeface="Calibri" panose="020F0502020204030204" pitchFamily="34" charset="0"/>
              </a:rPr>
              <a:t>in predictive model?</a:t>
            </a:r>
            <a:endParaRPr lang="en-US" sz="2400" b="1" dirty="0">
              <a:effectLst/>
              <a:latin typeface="Inherit"/>
              <a:ea typeface="Calibri" panose="020F0502020204030204" pitchFamily="34" charset="0"/>
            </a:endParaRPr>
          </a:p>
        </p:txBody>
      </p:sp>
    </p:spTree>
    <p:extLst>
      <p:ext uri="{BB962C8B-B14F-4D97-AF65-F5344CB8AC3E}">
        <p14:creationId xmlns:p14="http://schemas.microsoft.com/office/powerpoint/2010/main" val="9741411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BB578F-D876-4504-96F1-806289AC8E08}"/>
              </a:ext>
            </a:extLst>
          </p:cNvPr>
          <p:cNvSpPr txBox="1"/>
          <p:nvPr/>
        </p:nvSpPr>
        <p:spPr>
          <a:xfrm>
            <a:off x="941033" y="783700"/>
            <a:ext cx="10457895" cy="4115037"/>
          </a:xfrm>
          <a:prstGeom prst="rect">
            <a:avLst/>
          </a:prstGeom>
          <a:noFill/>
        </p:spPr>
        <p:txBody>
          <a:bodyPr wrap="square">
            <a:spAutoFit/>
          </a:bodyPr>
          <a:lstStyle/>
          <a:p>
            <a:pPr algn="l"/>
            <a:r>
              <a:rPr lang="en-US" sz="1800" b="0" i="0" dirty="0">
                <a:solidFill>
                  <a:srgbClr val="242424"/>
                </a:solidFill>
                <a:effectLst/>
                <a:latin typeface="Segoe UI" panose="020B0502040204020203" pitchFamily="34" charset="0"/>
              </a:rPr>
              <a:t>In Task 2, the MSE, RMSE, and R-Squared are evaluation metrics for testing model accuracy. After splitting the data, you can check the best score for the top performing model, you can check for training accuracy and print the score.  After performing predictions, you can check for prediction accuracy. If the model accuracy needs improvement, you can perform hyperparameter tuning on additional parameters or use more labeled data to train the model.</a:t>
            </a:r>
          </a:p>
          <a:p>
            <a:pPr algn="l"/>
            <a:endParaRPr lang="en-US" dirty="0">
              <a:solidFill>
                <a:srgbClr val="242424"/>
              </a:solidFill>
              <a:latin typeface="Segoe UI" panose="020B0502040204020203" pitchFamily="34" charset="0"/>
            </a:endParaRPr>
          </a:p>
          <a:p>
            <a:pPr marL="0" marR="0">
              <a:lnSpc>
                <a:spcPct val="107000"/>
              </a:lnSpc>
              <a:spcBef>
                <a:spcPts val="0"/>
              </a:spcBef>
              <a:spcAft>
                <a:spcPts val="0"/>
              </a:spcAft>
            </a:pPr>
            <a:r>
              <a:rPr lang="en-US" b="1" dirty="0">
                <a:latin typeface="Inherit"/>
                <a:ea typeface="Calibri" panose="020F0502020204030204" pitchFamily="34" charset="0"/>
                <a:cs typeface="Times New Roman" panose="02020603050405020304" pitchFamily="18" charset="0"/>
              </a:rPr>
              <a:t>Q3. Explain MSE, MAE, RMSE, R-Squared. </a:t>
            </a:r>
          </a:p>
          <a:p>
            <a:pPr marL="0" marR="0">
              <a:lnSpc>
                <a:spcPct val="107000"/>
              </a:lnSpc>
              <a:spcBef>
                <a:spcPts val="0"/>
              </a:spcBef>
              <a:spcAft>
                <a:spcPts val="0"/>
              </a:spcAft>
            </a:pPr>
            <a:r>
              <a:rPr lang="en-US" b="1" dirty="0">
                <a:effectLst/>
                <a:latin typeface="Inherit"/>
                <a:ea typeface="Calibri" panose="020F0502020204030204" pitchFamily="34" charset="0"/>
                <a:cs typeface="Times New Roman" panose="02020603050405020304" pitchFamily="18" charset="0"/>
              </a:rPr>
              <a:t>Mean squared error (MSE): </a:t>
            </a:r>
            <a:r>
              <a:rPr lang="en-US" dirty="0">
                <a:solidFill>
                  <a:srgbClr val="333333"/>
                </a:solidFill>
                <a:effectLst/>
                <a:latin typeface="Inherit"/>
                <a:ea typeface="Calibri" panose="020F0502020204030204" pitchFamily="34" charset="0"/>
              </a:rPr>
              <a:t>is the difference between the estimated values and the actual values. The predicted value is based on some equation and tells what you will expect as an average, but the result you get might differ from this prediction which </a:t>
            </a:r>
            <a:r>
              <a:rPr lang="en-US" dirty="0">
                <a:solidFill>
                  <a:srgbClr val="333333"/>
                </a:solidFill>
                <a:latin typeface="Inherit"/>
                <a:ea typeface="Calibri" panose="020F0502020204030204" pitchFamily="34" charset="0"/>
              </a:rPr>
              <a:t>might be</a:t>
            </a:r>
            <a:r>
              <a:rPr lang="en-US" dirty="0">
                <a:solidFill>
                  <a:srgbClr val="333333"/>
                </a:solidFill>
                <a:effectLst/>
                <a:latin typeface="Inherit"/>
                <a:ea typeface="Calibri" panose="020F0502020204030204" pitchFamily="34" charset="0"/>
              </a:rPr>
              <a:t> a slight error from the estimated value. This difference is called MSE.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A decision tree regressor uses mean squared error (MSE) to split a node into two or more sub-nodes. The decision tree regressor picks a variable and the value to split on such that the two groups are as different from each other as possible. A weighted average of the groups' mean squared error is then taken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GDCoder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2020).</a:t>
            </a:r>
            <a:endParaRPr lang="en-US" dirty="0"/>
          </a:p>
        </p:txBody>
      </p:sp>
    </p:spTree>
    <p:extLst>
      <p:ext uri="{BB962C8B-B14F-4D97-AF65-F5344CB8AC3E}">
        <p14:creationId xmlns:p14="http://schemas.microsoft.com/office/powerpoint/2010/main" val="3880197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FE565B-02C6-44FB-B55D-EAD9DFDA7279}"/>
              </a:ext>
            </a:extLst>
          </p:cNvPr>
          <p:cNvSpPr txBox="1"/>
          <p:nvPr/>
        </p:nvSpPr>
        <p:spPr>
          <a:xfrm>
            <a:off x="882587" y="661194"/>
            <a:ext cx="10426825" cy="4228273"/>
          </a:xfrm>
          <a:prstGeom prst="rect">
            <a:avLst/>
          </a:prstGeom>
          <a:noFill/>
        </p:spPr>
        <p:txBody>
          <a:bodyPr wrap="square">
            <a:spAutoFit/>
          </a:bodyPr>
          <a:lstStyle/>
          <a:p>
            <a:pPr marL="0" marR="0">
              <a:lnSpc>
                <a:spcPct val="107000"/>
              </a:lnSpc>
              <a:spcBef>
                <a:spcPts val="0"/>
              </a:spcBef>
              <a:spcAft>
                <a:spcPts val="0"/>
              </a:spcAft>
            </a:pPr>
            <a:endParaRPr lang="en-US" b="1" dirty="0">
              <a:effectLst/>
              <a:latin typeface="Inherit"/>
              <a:ea typeface="Calibri" panose="020F0502020204030204" pitchFamily="34" charset="0"/>
              <a:cs typeface="Times New Roman" panose="02020603050405020304" pitchFamily="18" charset="0"/>
            </a:endParaRPr>
          </a:p>
          <a:p>
            <a:pPr>
              <a:lnSpc>
                <a:spcPct val="107000"/>
              </a:lnSpc>
            </a:pPr>
            <a:r>
              <a:rPr lang="en-US" sz="1800" b="1" dirty="0">
                <a:solidFill>
                  <a:srgbClr val="333333"/>
                </a:solidFill>
                <a:effectLst/>
                <a:latin typeface="Inherit"/>
                <a:ea typeface="Calibri" panose="020F0502020204030204" pitchFamily="34" charset="0"/>
              </a:rPr>
              <a:t>Root Mean Squared Error (RMSE)</a:t>
            </a:r>
            <a:r>
              <a:rPr lang="en-US" b="1" dirty="0">
                <a:effectLst/>
                <a:latin typeface="Inherit"/>
                <a:ea typeface="Calibri" panose="020F0502020204030204" pitchFamily="34" charset="0"/>
                <a:cs typeface="Times New Roman" panose="02020603050405020304" pitchFamily="18" charset="0"/>
              </a:rPr>
              <a:t>: </a:t>
            </a:r>
            <a:r>
              <a:rPr lang="en-US" sz="1800" dirty="0">
                <a:solidFill>
                  <a:srgbClr val="333333"/>
                </a:solidFill>
                <a:effectLst/>
                <a:latin typeface="Inherit"/>
                <a:ea typeface="Calibri" panose="020F0502020204030204" pitchFamily="34" charset="0"/>
                <a:cs typeface="Times New Roman" panose="02020603050405020304" pitchFamily="18" charset="0"/>
              </a:rPr>
              <a:t>This is the square root of the MSE. It is a frequently used measure of the difference between values predicted by a model and the values actually observed. This is defined as the square root of the average squared distance between the actual score and the predicted score (Medium, 2020). </a:t>
            </a:r>
            <a:endParaRPr lang="en-US" sz="1800"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dirty="0">
              <a:effectLst/>
              <a:latin typeface="Inherit"/>
              <a:ea typeface="Calibri" panose="020F0502020204030204" pitchFamily="34" charset="0"/>
              <a:cs typeface="Times New Roman" panose="02020603050405020304" pitchFamily="18" charset="0"/>
            </a:endParaRPr>
          </a:p>
          <a:p>
            <a:pPr>
              <a:lnSpc>
                <a:spcPct val="107000"/>
              </a:lnSpc>
            </a:pPr>
            <a:r>
              <a:rPr lang="en-US" b="1" dirty="0">
                <a:effectLst/>
                <a:latin typeface="Inherit"/>
                <a:ea typeface="Calibri" panose="020F0502020204030204" pitchFamily="34" charset="0"/>
                <a:cs typeface="Times New Roman" panose="02020603050405020304" pitchFamily="18" charset="0"/>
              </a:rPr>
              <a:t>R Squared (R2) - The coefficient of determination </a:t>
            </a:r>
            <a:r>
              <a:rPr lang="en-US" sz="1800" dirty="0">
                <a:solidFill>
                  <a:srgbClr val="333333"/>
                </a:solidFill>
                <a:effectLst/>
                <a:latin typeface="Inherit"/>
                <a:ea typeface="Calibri" panose="020F0502020204030204" pitchFamily="34" charset="0"/>
                <a:cs typeface="Times New Roman" panose="02020603050405020304" pitchFamily="18" charset="0"/>
              </a:rPr>
              <a:t>measures the relationship between the residual sum of squares (RSS) and the total sum of squares (TSS). The RSS is computed as the ground truth minus the predicted ground truth. This metric tells how well a model fits the data. It ranges between 0 and 1. Higher the R-squared, the better the model fits the data</a:t>
            </a:r>
            <a:r>
              <a:rPr lang="en-US"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b="1"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effectLst/>
                <a:latin typeface="Inherit"/>
                <a:ea typeface="Calibri" panose="020F0502020204030204" pitchFamily="34" charset="0"/>
                <a:cs typeface="Times New Roman" panose="02020603050405020304" pitchFamily="18" charset="0"/>
              </a:rPr>
              <a:t>Mean absolute error (MAE) </a:t>
            </a:r>
            <a:r>
              <a:rPr lang="en-US" dirty="0">
                <a:latin typeface="Inherit"/>
                <a:ea typeface="Calibri" panose="020F0502020204030204" pitchFamily="34" charset="0"/>
                <a:cs typeface="Times New Roman" panose="02020603050405020304" pitchFamily="18" charset="0"/>
              </a:rPr>
              <a:t>i</a:t>
            </a:r>
            <a:r>
              <a:rPr lang="en-US" dirty="0">
                <a:effectLst/>
                <a:latin typeface="Inherit"/>
                <a:ea typeface="Calibri" panose="020F0502020204030204" pitchFamily="34" charset="0"/>
                <a:cs typeface="Times New Roman" panose="02020603050405020304" pitchFamily="18" charset="0"/>
              </a:rPr>
              <a:t>s a measure of errors between paired observations expressing the same phenomenon. It measures the average magnitude of the errors in a set of forecasts, without considering their direction. It measures accuracy for continuous variables. </a:t>
            </a:r>
          </a:p>
        </p:txBody>
      </p:sp>
    </p:spTree>
    <p:extLst>
      <p:ext uri="{BB962C8B-B14F-4D97-AF65-F5344CB8AC3E}">
        <p14:creationId xmlns:p14="http://schemas.microsoft.com/office/powerpoint/2010/main" val="13369991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A00A0E1-6962-4F61-874B-6CF0F180EA47}"/>
              </a:ext>
            </a:extLst>
          </p:cNvPr>
          <p:cNvSpPr txBox="1"/>
          <p:nvPr/>
        </p:nvSpPr>
        <p:spPr>
          <a:xfrm>
            <a:off x="1224378" y="911725"/>
            <a:ext cx="9956307" cy="351314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Q4. If your MSE output was “NA”</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If your MSE output was “NA” it was an indication that your model is not reliable since it could not be calculated.  It may be due to the way set up your model and the types of variables used. You may need to convert your categorical variables to numeric. Your output must be a continuous variable. </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calculate MSE, First import the library/package: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sklearn.metrics</a:t>
            </a:r>
            <a:r>
              <a:rPr lang="en-US" sz="1800" dirty="0">
                <a:effectLst/>
                <a:latin typeface="Calibri" panose="020F0502020204030204" pitchFamily="34" charset="0"/>
                <a:ea typeface="Calibri" panose="020F0502020204030204" pitchFamily="34" charset="0"/>
                <a:cs typeface="Times New Roman" panose="02020603050405020304" pitchFamily="18" charset="0"/>
              </a:rPr>
              <a:t> import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mean_squared_error</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MSE.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Quick Video on how to calculate MSE in Python:</a:t>
            </a:r>
          </a:p>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https://www.youtube.com/watch?v=tJpzKILW-Kg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Calculating Mean Squared Error in Python: </a:t>
            </a:r>
          </a:p>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https://www.educative.io/answers/calculating-mean-squared-error-in-python</a:t>
            </a:r>
            <a:endParaRPr lang="en-US" dirty="0"/>
          </a:p>
        </p:txBody>
      </p:sp>
    </p:spTree>
    <p:extLst>
      <p:ext uri="{BB962C8B-B14F-4D97-AF65-F5344CB8AC3E}">
        <p14:creationId xmlns:p14="http://schemas.microsoft.com/office/powerpoint/2010/main" val="8872151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DAA7FF-60D2-4DAD-84FB-EA7B1D1A21FC}"/>
              </a:ext>
            </a:extLst>
          </p:cNvPr>
          <p:cNvSpPr txBox="1"/>
          <p:nvPr/>
        </p:nvSpPr>
        <p:spPr>
          <a:xfrm>
            <a:off x="800993" y="632113"/>
            <a:ext cx="10128375" cy="375552"/>
          </a:xfrm>
          <a:prstGeom prst="rect">
            <a:avLst/>
          </a:prstGeom>
          <a:noFill/>
        </p:spPr>
        <p:txBody>
          <a:bodyPr wrap="square">
            <a:spAutoFit/>
          </a:bodyPr>
          <a:lstStyle/>
          <a:p>
            <a:pPr marL="0" marR="0" lvl="0" indent="0" algn="ctr" defTabSz="457200" rtl="0" eaLnBrk="1" fontAlgn="auto" latinLnBrk="0" hangingPunct="1">
              <a:lnSpc>
                <a:spcPct val="107000"/>
              </a:lnSpc>
              <a:spcBef>
                <a:spcPts val="0"/>
              </a:spcBef>
              <a:spcAft>
                <a:spcPts val="60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Q2. What are</a:t>
            </a:r>
            <a:r>
              <a:rPr lang="en-US"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the classification metrics to evaluate Machine Learning Algorithms in Python?</a:t>
            </a:r>
            <a:endPar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56097B7-6897-4C7F-A711-174FEC666E26}"/>
              </a:ext>
            </a:extLst>
          </p:cNvPr>
          <p:cNvSpPr txBox="1"/>
          <p:nvPr/>
        </p:nvSpPr>
        <p:spPr>
          <a:xfrm>
            <a:off x="1116150" y="952719"/>
            <a:ext cx="10062838" cy="1754326"/>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Classification Metrics t</a:t>
            </a:r>
            <a:r>
              <a:rPr lang="en-US" sz="1800" dirty="0">
                <a:effectLst/>
                <a:latin typeface="Calibri" panose="020F0502020204030204" pitchFamily="34" charset="0"/>
                <a:ea typeface="Calibri" panose="020F0502020204030204" pitchFamily="34" charset="0"/>
              </a:rPr>
              <a:t>o evaluate Machine Learning Algorithms in Python are:</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Classification Accuracy.</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Log Loss.</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Area Under ROC Curve.</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Confusion Matrix.</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Classification Report.</a:t>
            </a:r>
          </a:p>
        </p:txBody>
      </p:sp>
      <p:sp>
        <p:nvSpPr>
          <p:cNvPr id="5" name="TextBox 4">
            <a:extLst>
              <a:ext uri="{FF2B5EF4-FFF2-40B4-BE49-F238E27FC236}">
                <a16:creationId xmlns:a16="http://schemas.microsoft.com/office/drawing/2014/main" id="{167D9187-A79C-41E3-A64E-911FA66B0675}"/>
              </a:ext>
            </a:extLst>
          </p:cNvPr>
          <p:cNvSpPr txBox="1"/>
          <p:nvPr/>
        </p:nvSpPr>
        <p:spPr>
          <a:xfrm>
            <a:off x="949477" y="2685163"/>
            <a:ext cx="10128375" cy="375552"/>
          </a:xfrm>
          <a:prstGeom prst="rect">
            <a:avLst/>
          </a:prstGeom>
          <a:noFill/>
        </p:spPr>
        <p:txBody>
          <a:bodyPr wrap="square">
            <a:spAutoFit/>
          </a:bodyPr>
          <a:lstStyle/>
          <a:p>
            <a:pPr marL="0" marR="0" lvl="0" indent="0" algn="ctr" defTabSz="457200" rtl="0" eaLnBrk="1" fontAlgn="auto" latinLnBrk="0" hangingPunct="1">
              <a:lnSpc>
                <a:spcPct val="107000"/>
              </a:lnSpc>
              <a:spcBef>
                <a:spcPts val="0"/>
              </a:spcBef>
              <a:spcAft>
                <a:spcPts val="60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Q3. What is AUC, ROC, Accuracy Score</a:t>
            </a:r>
            <a:r>
              <a:rPr lang="en-US"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7484AA2D-609D-4546-B34E-F464EFF8800C}"/>
              </a:ext>
            </a:extLst>
          </p:cNvPr>
          <p:cNvSpPr txBox="1"/>
          <p:nvPr/>
        </p:nvSpPr>
        <p:spPr>
          <a:xfrm>
            <a:off x="949476" y="3100184"/>
            <a:ext cx="10396185" cy="2173031"/>
          </a:xfrm>
          <a:prstGeom prst="rect">
            <a:avLst/>
          </a:prstGeom>
          <a:noFill/>
        </p:spPr>
        <p:txBody>
          <a:bodyPr wrap="square">
            <a:spAutoFit/>
          </a:bodyPr>
          <a:lstStyle/>
          <a:p>
            <a:pPr marL="342900" marR="0" lvl="0" indent="-342900" fontAlgn="base">
              <a:lnSpc>
                <a:spcPts val="1800"/>
              </a:lnSpc>
              <a:spcBef>
                <a:spcPts val="0"/>
              </a:spcBef>
              <a:buFont typeface="Arial" panose="020B0604020202020204" pitchFamily="34" charset="0"/>
              <a:buChar char="•"/>
            </a:pPr>
            <a:r>
              <a:rPr lang="en-US" sz="1800" dirty="0">
                <a:effectLst/>
                <a:latin typeface="Inherit"/>
                <a:ea typeface="Times New Roman" panose="02020603050405020304" pitchFamily="18" charset="0"/>
              </a:rPr>
              <a:t>AUC and ROC are performance metric for binary classification problems.</a:t>
            </a:r>
          </a:p>
          <a:p>
            <a:pPr marL="342900" marR="0" lvl="0" indent="-342900" algn="l" fontAlgn="base">
              <a:lnSpc>
                <a:spcPts val="1800"/>
              </a:lnSpc>
              <a:spcBef>
                <a:spcPts val="0"/>
              </a:spcBef>
              <a:buFont typeface="Arial" panose="020B0604020202020204" pitchFamily="34" charset="0"/>
              <a:buChar char="•"/>
            </a:pPr>
            <a:endParaRPr lang="en-US" sz="1800" dirty="0">
              <a:effectLst/>
              <a:latin typeface="Inherit"/>
              <a:ea typeface="Times New Roman" panose="02020603050405020304" pitchFamily="18" charset="0"/>
            </a:endParaRPr>
          </a:p>
          <a:p>
            <a:pPr marL="342900" marR="0" lvl="0" indent="-342900" algn="l" fontAlgn="base">
              <a:lnSpc>
                <a:spcPts val="1800"/>
              </a:lnSpc>
              <a:spcBef>
                <a:spcPts val="0"/>
              </a:spcBef>
              <a:buFont typeface="Arial" panose="020B0604020202020204" pitchFamily="34" charset="0"/>
              <a:buChar char="•"/>
            </a:pPr>
            <a:r>
              <a:rPr lang="en-US" sz="1800" dirty="0">
                <a:effectLst/>
                <a:latin typeface="Inherit"/>
                <a:ea typeface="Times New Roman" panose="02020603050405020304" pitchFamily="18" charset="0"/>
              </a:rPr>
              <a:t>The AUC represents a model’s ability to discriminate between positive and negative classes. An area of 1.0 represents a model that made all predictions perfectly. An area of 0.5 represents a model as good as random.</a:t>
            </a:r>
          </a:p>
          <a:p>
            <a:pPr marL="285750" marR="0" lvl="0" indent="-285750" algn="l" fontAlgn="base">
              <a:lnSpc>
                <a:spcPts val="1800"/>
              </a:lnSpc>
              <a:spcBef>
                <a:spcPts val="0"/>
              </a:spcBef>
              <a:buFont typeface="Arial" panose="020B0604020202020204" pitchFamily="34" charset="0"/>
              <a:buChar char="•"/>
            </a:pPr>
            <a:endParaRPr lang="en-US" sz="1800" dirty="0">
              <a:effectLst/>
              <a:latin typeface="Inherit"/>
              <a:ea typeface="Times New Roman" panose="02020603050405020304" pitchFamily="18" charset="0"/>
            </a:endParaRPr>
          </a:p>
          <a:p>
            <a:pPr marL="342900" marR="0" lvl="0" indent="-342900" algn="l" fontAlgn="base">
              <a:lnSpc>
                <a:spcPts val="1800"/>
              </a:lnSpc>
              <a:spcBef>
                <a:spcPts val="0"/>
              </a:spcBef>
              <a:buFont typeface="Arial" panose="020B0604020202020204" pitchFamily="34" charset="0"/>
              <a:buChar char="•"/>
            </a:pPr>
            <a:r>
              <a:rPr lang="en-US" sz="1800" dirty="0">
                <a:effectLst/>
                <a:latin typeface="Inherit"/>
                <a:ea typeface="Times New Roman" panose="02020603050405020304" pitchFamily="18" charset="0"/>
              </a:rPr>
              <a:t>A ROC Curve is a plot of the true positive rate and the false positive rate for a given set of probability predictions at different thresholds used to map the probabilities to class labels. The area under the curve is then the approximate integral under the ROC Curve.</a:t>
            </a:r>
          </a:p>
        </p:txBody>
      </p:sp>
      <p:sp>
        <p:nvSpPr>
          <p:cNvPr id="9" name="TextBox 8">
            <a:extLst>
              <a:ext uri="{FF2B5EF4-FFF2-40B4-BE49-F238E27FC236}">
                <a16:creationId xmlns:a16="http://schemas.microsoft.com/office/drawing/2014/main" id="{A47DC964-3368-485C-9A4E-AF558C979DC9}"/>
              </a:ext>
            </a:extLst>
          </p:cNvPr>
          <p:cNvSpPr txBox="1"/>
          <p:nvPr/>
        </p:nvSpPr>
        <p:spPr>
          <a:xfrm>
            <a:off x="692458" y="5390707"/>
            <a:ext cx="10813002" cy="830997"/>
          </a:xfrm>
          <a:prstGeom prst="rect">
            <a:avLst/>
          </a:prstGeom>
          <a:noFill/>
        </p:spPr>
        <p:txBody>
          <a:bodyPr wrap="square">
            <a:spAutoFit/>
          </a:bodyPr>
          <a:lstStyle/>
          <a:p>
            <a:pPr marL="228600" marR="0">
              <a:spcBef>
                <a:spcPts val="0"/>
              </a:spcBef>
              <a:spcAft>
                <a:spcPts val="0"/>
              </a:spcAft>
            </a:pPr>
            <a:r>
              <a:rPr lang="en-US" sz="1200" dirty="0">
                <a:effectLst/>
                <a:latin typeface="Calibri" panose="020F0502020204030204" pitchFamily="34" charset="0"/>
                <a:ea typeface="Calibri" panose="020F0502020204030204" pitchFamily="34" charset="0"/>
              </a:rPr>
              <a:t>Brownlee, J. (2018). Metrics to evaluate machine learning algorithms in Python. Retrieved 10/20/2021 from</a:t>
            </a:r>
          </a:p>
          <a:p>
            <a:pPr marL="228600" marR="0">
              <a:spcBef>
                <a:spcPts val="0"/>
              </a:spcBef>
              <a:spcAft>
                <a:spcPts val="0"/>
              </a:spcAft>
            </a:pPr>
            <a:r>
              <a:rPr lang="en-US" sz="1200" dirty="0">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 </a:t>
            </a:r>
            <a:r>
              <a:rPr lang="en-US" sz="1200" u="sng" dirty="0">
                <a:solidFill>
                  <a:srgbClr val="0563C1"/>
                </a:solidFill>
                <a:effectLst/>
                <a:latin typeface="Calibri" panose="020F0502020204030204" pitchFamily="34" charset="0"/>
                <a:ea typeface="Calibri" panose="020F0502020204030204" pitchFamily="34" charset="0"/>
                <a:hlinkClick r:id="rId2"/>
              </a:rPr>
              <a:t>https://machinelearningmastery.com/metrics-evaluate-machine-learning-algorithms-python</a:t>
            </a:r>
            <a:r>
              <a:rPr lang="en-US" sz="1200" dirty="0">
                <a:effectLst/>
                <a:latin typeface="Calibri" panose="020F0502020204030204" pitchFamily="34" charset="0"/>
                <a:ea typeface="Calibri" panose="020F0502020204030204" pitchFamily="34" charset="0"/>
              </a:rPr>
              <a:t> </a:t>
            </a:r>
          </a:p>
          <a:p>
            <a:pPr marL="228600" marR="0">
              <a:spcBef>
                <a:spcPts val="0"/>
              </a:spcBef>
              <a:spcAft>
                <a:spcPts val="0"/>
              </a:spcAft>
            </a:pPr>
            <a:r>
              <a:rPr lang="en-US" sz="1200" dirty="0">
                <a:effectLst/>
                <a:latin typeface="Calibri" panose="020F0502020204030204" pitchFamily="34" charset="0"/>
                <a:ea typeface="Calibri" panose="020F0502020204030204" pitchFamily="34" charset="0"/>
              </a:rPr>
              <a:t>Brownlee, J. (2018). How to Use ROC Curves and Precision-Recall Curves for Classification in Python. Retrieved from</a:t>
            </a:r>
          </a:p>
          <a:p>
            <a:pPr marL="228600" marR="0">
              <a:spcBef>
                <a:spcPts val="0"/>
              </a:spcBef>
              <a:spcAft>
                <a:spcPts val="0"/>
              </a:spcAft>
            </a:pPr>
            <a:r>
              <a:rPr lang="en-US" sz="1200" u="sng" dirty="0">
                <a:solidFill>
                  <a:srgbClr val="0563C1"/>
                </a:solidFill>
                <a:effectLst/>
                <a:latin typeface="Calibri" panose="020F0502020204030204" pitchFamily="34" charset="0"/>
                <a:ea typeface="Calibri" panose="020F0502020204030204" pitchFamily="34" charset="0"/>
                <a:hlinkClick r:id="rId3"/>
              </a:rPr>
              <a:t>	https://machinelearningmastery.com/roc-curves-and-precision-recall-curves-for-	classification-in-</a:t>
            </a:r>
            <a:r>
              <a:rPr lang="en-US" sz="1200" dirty="0">
                <a:effectLst/>
                <a:latin typeface="Calibri" panose="020F0502020204030204" pitchFamily="34" charset="0"/>
                <a:ea typeface="Calibri" panose="020F0502020204030204" pitchFamily="34" charset="0"/>
              </a:rPr>
              <a:t>python/</a:t>
            </a:r>
          </a:p>
        </p:txBody>
      </p:sp>
    </p:spTree>
    <p:extLst>
      <p:ext uri="{BB962C8B-B14F-4D97-AF65-F5344CB8AC3E}">
        <p14:creationId xmlns:p14="http://schemas.microsoft.com/office/powerpoint/2010/main" val="27367483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D7213F-FE3A-44DF-A8A1-C35D9A3360C6}"/>
              </a:ext>
            </a:extLst>
          </p:cNvPr>
          <p:cNvSpPr txBox="1"/>
          <p:nvPr/>
        </p:nvSpPr>
        <p:spPr>
          <a:xfrm>
            <a:off x="1031812" y="3119204"/>
            <a:ext cx="10128375" cy="375552"/>
          </a:xfrm>
          <a:prstGeom prst="rect">
            <a:avLst/>
          </a:prstGeom>
          <a:noFill/>
        </p:spPr>
        <p:txBody>
          <a:bodyPr wrap="square">
            <a:spAutoFit/>
          </a:bodyPr>
          <a:lstStyle/>
          <a:p>
            <a:pPr marL="0" marR="0" lvl="0" indent="0" algn="ctr" defTabSz="457200" rtl="0" eaLnBrk="1" fontAlgn="auto" latinLnBrk="0" hangingPunct="1">
              <a:lnSpc>
                <a:spcPct val="107000"/>
              </a:lnSpc>
              <a:spcBef>
                <a:spcPts val="0"/>
              </a:spcBef>
              <a:spcAft>
                <a:spcPts val="60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Q4. What is a baseline predictive model</a:t>
            </a:r>
            <a:r>
              <a:rPr lang="en-US"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0942CBF-6C92-4383-9F49-0B2310F93718}"/>
              </a:ext>
            </a:extLst>
          </p:cNvPr>
          <p:cNvSpPr txBox="1"/>
          <p:nvPr/>
        </p:nvSpPr>
        <p:spPr>
          <a:xfrm>
            <a:off x="1031812" y="3556900"/>
            <a:ext cx="10259103" cy="2308324"/>
          </a:xfrm>
          <a:prstGeom prst="rect">
            <a:avLst/>
          </a:prstGeom>
          <a:noFill/>
        </p:spPr>
        <p:txBody>
          <a:bodyPr wrap="square">
            <a:spAutoFit/>
          </a:bodyPr>
          <a:lstStyle/>
          <a:p>
            <a:pPr algn="l" fontAlgn="base"/>
            <a:r>
              <a:rPr lang="en-US" b="0" dirty="0">
                <a:solidFill>
                  <a:srgbClr val="555555"/>
                </a:solidFill>
                <a:effectLst/>
                <a:latin typeface="Inherit"/>
              </a:rPr>
              <a:t>A baseline is a simple and well understood procedure for making predictions on your predictive modeling problem.  The results for the baseline model provide the point from which the skill of all other models trained on your data can be evaluated.</a:t>
            </a:r>
          </a:p>
          <a:p>
            <a:pPr algn="l" fontAlgn="base"/>
            <a:endParaRPr lang="en-US" b="1" dirty="0">
              <a:solidFill>
                <a:srgbClr val="555555"/>
              </a:solidFill>
              <a:effectLst/>
              <a:latin typeface="Inherit"/>
            </a:endParaRPr>
          </a:p>
          <a:p>
            <a:pPr algn="l" fontAlgn="base"/>
            <a:r>
              <a:rPr lang="en-US" b="1" dirty="0">
                <a:solidFill>
                  <a:srgbClr val="555555"/>
                </a:solidFill>
                <a:effectLst/>
                <a:latin typeface="Inherit"/>
              </a:rPr>
              <a:t>Three examples of baseline models include:</a:t>
            </a:r>
          </a:p>
          <a:p>
            <a:pPr marL="342900" indent="-342900" algn="l" fontAlgn="base">
              <a:buFont typeface="+mj-lt"/>
              <a:buAutoNum type="arabicPeriod"/>
            </a:pPr>
            <a:r>
              <a:rPr lang="en-US" b="0" i="0" dirty="0">
                <a:solidFill>
                  <a:srgbClr val="555555"/>
                </a:solidFill>
                <a:effectLst/>
                <a:latin typeface="Inherit"/>
              </a:rPr>
              <a:t>Predict the mean outcome value for a regression problem.</a:t>
            </a:r>
          </a:p>
          <a:p>
            <a:pPr marL="342900" indent="-342900" algn="l" fontAlgn="base">
              <a:buFont typeface="+mj-lt"/>
              <a:buAutoNum type="arabicPeriod"/>
            </a:pPr>
            <a:r>
              <a:rPr lang="en-US" b="0" i="0" dirty="0">
                <a:solidFill>
                  <a:srgbClr val="555555"/>
                </a:solidFill>
                <a:effectLst/>
                <a:latin typeface="Inherit"/>
              </a:rPr>
              <a:t>Predict the mode outcome value for a classification problem.</a:t>
            </a:r>
          </a:p>
          <a:p>
            <a:pPr marL="342900" indent="-342900" algn="l" fontAlgn="base">
              <a:buFont typeface="+mj-lt"/>
              <a:buAutoNum type="arabicPeriod"/>
            </a:pPr>
            <a:r>
              <a:rPr lang="en-US" b="0" i="0" dirty="0">
                <a:solidFill>
                  <a:srgbClr val="555555"/>
                </a:solidFill>
                <a:effectLst/>
                <a:latin typeface="Inherit"/>
              </a:rPr>
              <a:t>Predict the input as the output (called persistence) for a univariate time series forecasting problem.</a:t>
            </a:r>
          </a:p>
        </p:txBody>
      </p:sp>
      <p:sp>
        <p:nvSpPr>
          <p:cNvPr id="8" name="TextBox 7">
            <a:extLst>
              <a:ext uri="{FF2B5EF4-FFF2-40B4-BE49-F238E27FC236}">
                <a16:creationId xmlns:a16="http://schemas.microsoft.com/office/drawing/2014/main" id="{81098E83-A3DA-4804-AC4C-0C9518207DBD}"/>
              </a:ext>
            </a:extLst>
          </p:cNvPr>
          <p:cNvSpPr txBox="1"/>
          <p:nvPr/>
        </p:nvSpPr>
        <p:spPr>
          <a:xfrm>
            <a:off x="901083" y="808737"/>
            <a:ext cx="10259103" cy="1754326"/>
          </a:xfrm>
          <a:prstGeom prst="rect">
            <a:avLst/>
          </a:prstGeom>
          <a:noFill/>
        </p:spPr>
        <p:txBody>
          <a:bodyPr wrap="square">
            <a:spAutoFit/>
          </a:bodyPr>
          <a:lstStyle/>
          <a:p>
            <a:pPr marL="342900" indent="-342900">
              <a:buFont typeface="+mj-lt"/>
              <a:buAutoNum type="arabicPeriod"/>
            </a:pPr>
            <a:r>
              <a:rPr lang="en-US" sz="1800" dirty="0">
                <a:effectLst/>
                <a:latin typeface="Inherit"/>
                <a:ea typeface="Calibri" panose="020F0502020204030204" pitchFamily="34" charset="0"/>
              </a:rPr>
              <a:t>Accuracy score - Is correct classifications over total samples.</a:t>
            </a:r>
          </a:p>
          <a:p>
            <a:pPr marL="342900" indent="-342900">
              <a:buFont typeface="+mj-lt"/>
              <a:buAutoNum type="arabicPeriod"/>
            </a:pPr>
            <a:r>
              <a:rPr lang="en-US" sz="1800" dirty="0">
                <a:effectLst/>
                <a:latin typeface="Inherit"/>
                <a:ea typeface="Calibri" panose="020F0502020204030204" pitchFamily="34" charset="0"/>
              </a:rPr>
              <a:t>Precision score – Percentage of correct classifications per label. The number of true positives divided by the number of true and false positives.</a:t>
            </a:r>
          </a:p>
          <a:p>
            <a:pPr marL="342900" indent="-342900">
              <a:buFont typeface="+mj-lt"/>
              <a:buAutoNum type="arabicPeriod"/>
            </a:pPr>
            <a:r>
              <a:rPr lang="en-US" sz="1800" dirty="0">
                <a:effectLst/>
                <a:latin typeface="Inherit"/>
                <a:ea typeface="Calibri" panose="020F0502020204030204" pitchFamily="34" charset="0"/>
              </a:rPr>
              <a:t>Recall score –The number of true positives divided by the number of true positives plus the number of false negatives. </a:t>
            </a:r>
          </a:p>
          <a:p>
            <a:pPr marL="342900" indent="-342900">
              <a:buFont typeface="+mj-lt"/>
              <a:buAutoNum type="arabicPeriod"/>
            </a:pPr>
            <a:r>
              <a:rPr lang="en-US" sz="1800" dirty="0">
                <a:effectLst/>
                <a:latin typeface="Inherit"/>
                <a:ea typeface="Calibri" panose="020F0502020204030204" pitchFamily="34" charset="0"/>
              </a:rPr>
              <a:t>F1_score - Average of Precision and Recall scores.  </a:t>
            </a:r>
            <a:endParaRPr lang="en-US" dirty="0">
              <a:latin typeface="Inherit"/>
            </a:endParaRPr>
          </a:p>
        </p:txBody>
      </p:sp>
    </p:spTree>
    <p:extLst>
      <p:ext uri="{BB962C8B-B14F-4D97-AF65-F5344CB8AC3E}">
        <p14:creationId xmlns:p14="http://schemas.microsoft.com/office/powerpoint/2010/main" val="25709331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61233B-5578-4257-8BCF-944ADE698909}"/>
              </a:ext>
            </a:extLst>
          </p:cNvPr>
          <p:cNvSpPr txBox="1"/>
          <p:nvPr/>
        </p:nvSpPr>
        <p:spPr>
          <a:xfrm>
            <a:off x="864832" y="666695"/>
            <a:ext cx="10462335" cy="369332"/>
          </a:xfrm>
          <a:prstGeom prst="rect">
            <a:avLst/>
          </a:prstGeom>
          <a:noFill/>
        </p:spPr>
        <p:txBody>
          <a:bodyPr wrap="square">
            <a:spAutoFit/>
          </a:bodyPr>
          <a:lstStyle/>
          <a:p>
            <a:r>
              <a:rPr lang="en-US" b="1" i="0" dirty="0">
                <a:solidFill>
                  <a:srgbClr val="334131"/>
                </a:solidFill>
                <a:effectLst/>
                <a:latin typeface="charter"/>
              </a:rPr>
              <a:t>Huber loss </a:t>
            </a:r>
            <a:r>
              <a:rPr lang="en-US" b="0" i="0" dirty="0">
                <a:solidFill>
                  <a:srgbClr val="334131"/>
                </a:solidFill>
                <a:effectLst/>
                <a:latin typeface="charter"/>
              </a:rPr>
              <a:t>is both MSE and MAE.  I</a:t>
            </a:r>
            <a:r>
              <a:rPr lang="en-US" dirty="0">
                <a:solidFill>
                  <a:srgbClr val="334131"/>
                </a:solidFill>
                <a:effectLst/>
                <a:latin typeface="charter"/>
              </a:rPr>
              <a:t>t is quadratic(MSE) when the error is small else MAE.</a:t>
            </a:r>
            <a:endParaRPr lang="en-US" dirty="0"/>
          </a:p>
        </p:txBody>
      </p:sp>
      <p:sp>
        <p:nvSpPr>
          <p:cNvPr id="2" name="Rectangle 1">
            <a:extLst>
              <a:ext uri="{FF2B5EF4-FFF2-40B4-BE49-F238E27FC236}">
                <a16:creationId xmlns:a16="http://schemas.microsoft.com/office/drawing/2014/main" id="{2B5C7631-AA9F-44A2-81FA-AE45A3E300DC}"/>
              </a:ext>
            </a:extLst>
          </p:cNvPr>
          <p:cNvSpPr>
            <a:spLocks noChangeArrowheads="1"/>
          </p:cNvSpPr>
          <p:nvPr/>
        </p:nvSpPr>
        <p:spPr bwMode="auto">
          <a:xfrm>
            <a:off x="864832" y="1036027"/>
            <a:ext cx="5067672" cy="46782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rPr>
              <a:t>CODES:</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rPr>
              <a:t># Check best parameters used</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print("Best params: ",</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rfrcv.best_params</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_)</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6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rPr>
              <a:t># Check best score for the top performing model. </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print("Training Score (MSE): ",</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rfrcv.best_score</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_)</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print("Training Score (RMSE): ",(</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rfrcv.best_score</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_)**(1/2))</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y_train_pred</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 = </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rfrcv.predict</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X_train</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print("Training - R-squared score for the model: ",r2_score(</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y_train,y_train_pred</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600" b="1" i="0" u="none" strike="noStrike" cap="none" normalizeH="0" baseline="0" dirty="0">
              <a:ln>
                <a:noFill/>
              </a:ln>
              <a:solidFill>
                <a:srgbClr val="C00000"/>
              </a:solidFill>
              <a:effectLst/>
              <a:latin typeface="Inheri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1" i="0" u="none" strike="noStrike" cap="none" normalizeH="0" baseline="0" dirty="0">
                <a:ln>
                  <a:noFill/>
                </a:ln>
                <a:solidFill>
                  <a:srgbClr val="C00000"/>
                </a:solidFill>
                <a:effectLst/>
                <a:latin typeface="Inherit"/>
                <a:ea typeface="Calibri" panose="020F0502020204030204" pitchFamily="34" charset="0"/>
                <a:cs typeface="Times New Roman" panose="02020603050405020304" pitchFamily="18" charset="0"/>
              </a:rPr>
              <a:t>Here is the output </a:t>
            </a:r>
            <a:r>
              <a:rPr kumimoji="0" lang="en-US" altLang="en-US" sz="1600" b="1" i="0" u="none" strike="noStrike" cap="none" normalizeH="0" baseline="0" dirty="0">
                <a:ln>
                  <a:noFill/>
                </a:ln>
                <a:solidFill>
                  <a:srgbClr val="C00000"/>
                </a:solidFill>
                <a:effectLst/>
                <a:latin typeface="Inherit"/>
                <a:ea typeface="Calibri" panose="020F0502020204030204" pitchFamily="34" charset="0"/>
                <a:cs typeface="Calibri" panose="020F0502020204030204" pitchFamily="34" charset="0"/>
              </a:rPr>
              <a:t>approximated</a:t>
            </a:r>
            <a:r>
              <a:rPr kumimoji="0" lang="en-US" altLang="en-US" sz="1600" b="1" i="0" u="none" strike="noStrike" cap="none" normalizeH="0" baseline="0" dirty="0">
                <a:ln>
                  <a:noFill/>
                </a:ln>
                <a:solidFill>
                  <a:srgbClr val="C00000"/>
                </a:solidFill>
                <a:effectLst/>
                <a:latin typeface="Inherit"/>
                <a:ea typeface="Calibri" panose="020F050202020403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Best params:  {'</a:t>
            </a:r>
            <a:r>
              <a:rPr kumimoji="0" lang="en-US" altLang="en-US" sz="1600" b="0" i="0" u="none" strike="noStrike" cap="none" normalizeH="0" baseline="0" dirty="0" err="1">
                <a:ln>
                  <a:noFill/>
                </a:ln>
                <a:solidFill>
                  <a:srgbClr val="000000"/>
                </a:solidFill>
                <a:effectLst/>
                <a:latin typeface="Inherit"/>
                <a:ea typeface="Times New Roman" panose="02020603050405020304" pitchFamily="18" charset="0"/>
                <a:cs typeface="Courier New" panose="02070309020205020404" pitchFamily="49" charset="0"/>
              </a:rPr>
              <a:t>max_depth</a:t>
            </a: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 None, '</a:t>
            </a:r>
            <a:r>
              <a:rPr kumimoji="0" lang="en-US" altLang="en-US" sz="1600" b="0" i="0" u="none" strike="noStrike" cap="none" normalizeH="0" baseline="0" dirty="0" err="1">
                <a:ln>
                  <a:noFill/>
                </a:ln>
                <a:solidFill>
                  <a:srgbClr val="000000"/>
                </a:solidFill>
                <a:effectLst/>
                <a:latin typeface="Inherit"/>
                <a:ea typeface="Times New Roman" panose="02020603050405020304" pitchFamily="18" charset="0"/>
                <a:cs typeface="Courier New" panose="02070309020205020404" pitchFamily="49" charset="0"/>
              </a:rPr>
              <a:t>max_features</a:t>
            </a: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 2, '</a:t>
            </a:r>
            <a:r>
              <a:rPr kumimoji="0" lang="en-US" altLang="en-US" sz="1600" b="0" i="0" u="none" strike="noStrike" cap="none" normalizeH="0" baseline="0" dirty="0" err="1">
                <a:ln>
                  <a:noFill/>
                </a:ln>
                <a:solidFill>
                  <a:srgbClr val="000000"/>
                </a:solidFill>
                <a:effectLst/>
                <a:latin typeface="Inherit"/>
                <a:ea typeface="Times New Roman" panose="02020603050405020304" pitchFamily="18" charset="0"/>
                <a:cs typeface="Courier New" panose="02070309020205020404" pitchFamily="49" charset="0"/>
              </a:rPr>
              <a:t>n_estimators</a:t>
            </a: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 10}</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Training Score (MSE):  10.7</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Training Score (RMSE):  3.3</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Training - R-squared:  0.99</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6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6EAE1E4-2E3C-4587-805C-81BE916EE998}"/>
              </a:ext>
            </a:extLst>
          </p:cNvPr>
          <p:cNvSpPr txBox="1"/>
          <p:nvPr/>
        </p:nvSpPr>
        <p:spPr>
          <a:xfrm>
            <a:off x="5932504" y="1249091"/>
            <a:ext cx="5783757" cy="3693319"/>
          </a:xfrm>
          <a:prstGeom prst="rect">
            <a:avLst/>
          </a:prstGeom>
          <a:solidFill>
            <a:schemeClr val="bg1">
              <a:lumMod val="95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rPr>
              <a:t># Check prediction accuracy</a:t>
            </a:r>
            <a:endParaRPr kumimoji="0" lang="en-US" altLang="en-US" sz="18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y_pred</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 = </a:t>
            </a: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rfrcv.predict</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X_test</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 #Perform prediction</a:t>
            </a:r>
            <a:endParaRPr kumimoji="0" lang="en-US" altLang="en-US" sz="18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print("Testing - Mean squared error for the model: ",MSE(</a:t>
            </a: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y_test,y_pred</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print("Testing - Root Mean squared error for the model: ",MSE(</a:t>
            </a: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y_test,y_pred</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)**(1/2))</a:t>
            </a:r>
            <a:endParaRPr kumimoji="0" lang="en-US" altLang="en-US" sz="18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print("Testing - R-squared score for the model: ",r2_score(</a:t>
            </a: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y_test,y_pred</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1" i="0" u="none" strike="noStrike" cap="none" normalizeH="0" baseline="0" dirty="0">
              <a:ln>
                <a:noFill/>
              </a:ln>
              <a:solidFill>
                <a:srgbClr val="C00000"/>
              </a:solidFill>
              <a:effectLst/>
              <a:latin typeface="Inheri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1" i="0" u="none" strike="noStrike" cap="none" normalizeH="0" baseline="0" dirty="0">
                <a:ln>
                  <a:noFill/>
                </a:ln>
                <a:solidFill>
                  <a:srgbClr val="C00000"/>
                </a:solidFill>
                <a:effectLst/>
                <a:latin typeface="Inherit"/>
                <a:ea typeface="Calibri" panose="020F0502020204030204" pitchFamily="34" charset="0"/>
                <a:cs typeface="Times New Roman" panose="02020603050405020304" pitchFamily="18" charset="0"/>
              </a:rPr>
              <a:t>Here is the output </a:t>
            </a:r>
            <a:r>
              <a:rPr kumimoji="0" lang="en-US" altLang="en-US" sz="1800" b="1" i="0" u="none" strike="noStrike" cap="none" normalizeH="0" baseline="0" dirty="0">
                <a:ln>
                  <a:noFill/>
                </a:ln>
                <a:solidFill>
                  <a:srgbClr val="C00000"/>
                </a:solidFill>
                <a:effectLst/>
                <a:latin typeface="Inherit"/>
                <a:ea typeface="Calibri" panose="020F0502020204030204" pitchFamily="34" charset="0"/>
                <a:cs typeface="Calibri" panose="020F0502020204030204" pitchFamily="34" charset="0"/>
              </a:rPr>
              <a:t>approximated:</a:t>
            </a:r>
            <a:endParaRPr kumimoji="0" lang="en-US" altLang="en-US" sz="18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Testing - Mean squared error for the model:  10.3.</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Testing - Root Mean squared error for the model:  3.2.</a:t>
            </a:r>
            <a:endParaRPr lang="en-US" altLang="en-US" dirty="0">
              <a:solidFill>
                <a:srgbClr val="000000"/>
              </a:solidFill>
              <a:latin typeface="Inheri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Testing - R-squared score for the model:  0. 98</a:t>
            </a:r>
            <a:r>
              <a:rPr lang="en-US" altLang="en-US" dirty="0">
                <a:latin typeface="Inherit"/>
                <a:ea typeface="Times New Roman" panose="02020603050405020304" pitchFamily="18"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Inherit"/>
            </a:endParaRPr>
          </a:p>
        </p:txBody>
      </p:sp>
    </p:spTree>
    <p:extLst>
      <p:ext uri="{BB962C8B-B14F-4D97-AF65-F5344CB8AC3E}">
        <p14:creationId xmlns:p14="http://schemas.microsoft.com/office/powerpoint/2010/main" val="23797264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F2D0AD-441F-447F-A3B2-26F1599AB805}"/>
              </a:ext>
            </a:extLst>
          </p:cNvPr>
          <p:cNvSpPr txBox="1"/>
          <p:nvPr/>
        </p:nvSpPr>
        <p:spPr>
          <a:xfrm>
            <a:off x="973584" y="1089663"/>
            <a:ext cx="10244831" cy="3042821"/>
          </a:xfrm>
          <a:prstGeom prst="rect">
            <a:avLst/>
          </a:prstGeom>
          <a:noFill/>
        </p:spPr>
        <p:txBody>
          <a:bodyPr wrap="square">
            <a:spAutoFit/>
          </a:bodyPr>
          <a:lstStyle/>
          <a:p>
            <a:pPr marL="0" marR="0">
              <a:lnSpc>
                <a:spcPct val="107000"/>
              </a:lnSpc>
              <a:spcBef>
                <a:spcPts val="0"/>
              </a:spcBef>
              <a:spcAft>
                <a:spcPts val="0"/>
              </a:spcAft>
            </a:pPr>
            <a:r>
              <a:rPr lang="en-US" sz="1800" b="1" dirty="0">
                <a:solidFill>
                  <a:srgbClr val="0070C0"/>
                </a:solidFill>
                <a:effectLst/>
                <a:latin typeface="Inherit"/>
                <a:ea typeface="Calibri" panose="020F0502020204030204" pitchFamily="34" charset="0"/>
                <a:cs typeface="Times New Roman" panose="02020603050405020304" pitchFamily="18" charset="0"/>
              </a:rPr>
              <a:t>Q. Is it required to do hyperparameter twice or more?</a:t>
            </a: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Hyperparameter helps you identify the optimal value for parameters.  It also helps improve model accuracy further if performed on additional parameters.  It is not required to do more than once, but you could do more than once if the first one did not give you the desired result or you need to improve your model performance even further.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333333"/>
                </a:solidFill>
                <a:effectLst/>
                <a:latin typeface="Inherit"/>
                <a:ea typeface="Times New Roman" panose="02020603050405020304" pitchFamily="18"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Analytics Vidhya (April 2021). Evaluating Machine Learning Models using Hyperparameter Tuning.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u="sng" dirty="0">
                <a:solidFill>
                  <a:srgbClr val="0000FF"/>
                </a:solidFill>
                <a:effectLst/>
                <a:latin typeface="Inherit"/>
                <a:ea typeface="Calibri" panose="020F0502020204030204" pitchFamily="34" charset="0"/>
                <a:cs typeface="Times New Roman" panose="02020603050405020304" pitchFamily="18" charset="0"/>
                <a:hlinkClick r:id="rId2"/>
              </a:rPr>
              <a:t>https://www.analyticsvidhya.com/blog/2021/04/evaluating-machine-learning-models-hyperparameter-tuning/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57837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39B6D7-1C36-44B5-B025-599C2079A60D}"/>
              </a:ext>
            </a:extLst>
          </p:cNvPr>
          <p:cNvSpPr txBox="1"/>
          <p:nvPr/>
        </p:nvSpPr>
        <p:spPr>
          <a:xfrm>
            <a:off x="890047" y="2505670"/>
            <a:ext cx="10411906" cy="1754326"/>
          </a:xfrm>
          <a:prstGeom prst="rect">
            <a:avLst/>
          </a:prstGeom>
          <a:solidFill>
            <a:schemeClr val="accent2">
              <a:lumMod val="40000"/>
              <a:lumOff val="60000"/>
            </a:schemeClr>
          </a:solidFill>
        </p:spPr>
        <p:txBody>
          <a:bodyPr wrap="square">
            <a:spAutoFit/>
          </a:bodyPr>
          <a:lstStyle/>
          <a:p>
            <a:pPr algn="ctr"/>
            <a:r>
              <a:rPr lang="en-US" sz="5400" b="1" dirty="0"/>
              <a:t>REFRENCE SECTION</a:t>
            </a:r>
          </a:p>
          <a:p>
            <a:pPr algn="ctr"/>
            <a:r>
              <a:rPr lang="en-US" sz="5400" b="1" dirty="0"/>
              <a:t>TASK 2</a:t>
            </a:r>
            <a:endParaRPr lang="en-US" sz="5400" dirty="0"/>
          </a:p>
        </p:txBody>
      </p:sp>
    </p:spTree>
    <p:extLst>
      <p:ext uri="{BB962C8B-B14F-4D97-AF65-F5344CB8AC3E}">
        <p14:creationId xmlns:p14="http://schemas.microsoft.com/office/powerpoint/2010/main" val="7275109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Python - </a:t>
            </a:r>
            <a:r>
              <a:rPr lang="en-US" sz="2800" b="1" dirty="0">
                <a:effectLst/>
                <a:latin typeface="Calibri" panose="020F0502020204030204" pitchFamily="34" charset="0"/>
                <a:ea typeface="Calibri" panose="020F0502020204030204" pitchFamily="34" charset="0"/>
                <a:cs typeface="Calibri" panose="020F0502020204030204" pitchFamily="34" charset="0"/>
              </a:rPr>
              <a:t>Decision Tree Analysis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7F0674D-BCFD-40A0-99BF-CA37D54F6B3C}"/>
              </a:ext>
            </a:extLst>
          </p:cNvPr>
          <p:cNvSpPr txBox="1"/>
          <p:nvPr/>
        </p:nvSpPr>
        <p:spPr>
          <a:xfrm>
            <a:off x="928539" y="1281574"/>
            <a:ext cx="10477893" cy="5355312"/>
          </a:xfrm>
          <a:prstGeom prst="rect">
            <a:avLst/>
          </a:prstGeom>
          <a:noFill/>
        </p:spPr>
        <p:txBody>
          <a:bodyPr wrap="square">
            <a:spAutoFit/>
          </a:bodyPr>
          <a:lstStyle/>
          <a:p>
            <a:r>
              <a:rPr lang="en-US" sz="1800" dirty="0" err="1">
                <a:effectLst/>
                <a:latin typeface="Arial" panose="020B0604020202020204" pitchFamily="34" charset="0"/>
                <a:ea typeface="Calibri" panose="020F0502020204030204" pitchFamily="34" charset="0"/>
              </a:rPr>
              <a:t>Datacamp</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n.d</a:t>
            </a:r>
            <a:r>
              <a:rPr lang="en-US" sz="1800" dirty="0">
                <a:effectLst/>
                <a:latin typeface="Arial" panose="020B0604020202020204" pitchFamily="34" charset="0"/>
                <a:ea typeface="Calibri" panose="020F0502020204030204" pitchFamily="34" charset="0"/>
              </a:rPr>
              <a:t>). </a:t>
            </a:r>
            <a:r>
              <a:rPr lang="en-US" sz="1800" i="1" dirty="0">
                <a:effectLst/>
                <a:latin typeface="Arial" panose="020B0604020202020204" pitchFamily="34" charset="0"/>
                <a:ea typeface="Calibri" panose="020F0502020204030204" pitchFamily="34" charset="0"/>
              </a:rPr>
              <a:t>Decision-Tree for Classification.</a:t>
            </a:r>
            <a:r>
              <a:rPr lang="en-US" sz="1800" dirty="0">
                <a:effectLst/>
                <a:latin typeface="Arial" panose="020B0604020202020204" pitchFamily="34" charset="0"/>
                <a:ea typeface="Calibri" panose="020F0502020204030204" pitchFamily="34" charset="0"/>
              </a:rPr>
              <a:t> </a:t>
            </a:r>
            <a:r>
              <a:rPr lang="en-US" sz="1800" u="sng"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2"/>
              </a:rPr>
              <a:t>https://campus.datacamp.com/courses/machine-learning-with-tree-based-models-in-python</a:t>
            </a:r>
            <a:endParaRPr lang="en-US" sz="1800" u="sng"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endParaRPr>
          </a:p>
          <a:p>
            <a:r>
              <a:rPr lang="en-US" dirty="0"/>
              <a:t> </a:t>
            </a:r>
          </a:p>
          <a:p>
            <a:r>
              <a:rPr lang="en-US" dirty="0" err="1"/>
              <a:t>GDCoder</a:t>
            </a:r>
            <a:r>
              <a:rPr lang="en-US" dirty="0"/>
              <a:t>. (2020, Feb 5). Decision tree regressor explained in depth. https://gdcoder.com/decision-tree-regressor-explained-in-depth/ </a:t>
            </a:r>
          </a:p>
          <a:p>
            <a:endParaRPr lang="en-US" dirty="0"/>
          </a:p>
          <a:p>
            <a:r>
              <a:rPr lang="en-US" dirty="0"/>
              <a:t>Medium. (2018, Sep 26). Decision trees explained. https://towardsdatascience.com/decision-trees-explained-3ec41632ceb6 </a:t>
            </a:r>
          </a:p>
          <a:p>
            <a:endParaRPr lang="en-US" dirty="0"/>
          </a:p>
          <a:p>
            <a:r>
              <a:rPr lang="en-US" dirty="0"/>
              <a:t>Medium. (2020, Jun 18). What is one-hot encoding and how to use pandas </a:t>
            </a:r>
            <a:r>
              <a:rPr lang="en-US" dirty="0" err="1"/>
              <a:t>get_dummies</a:t>
            </a:r>
            <a:r>
              <a:rPr lang="en-US" dirty="0"/>
              <a:t> function. </a:t>
            </a:r>
            <a:r>
              <a:rPr lang="en-US" dirty="0">
                <a:hlinkClick r:id="rId3"/>
              </a:rPr>
              <a:t>https://towardsdatascience.com/what-is-one-hot-encoding-and-how-to-use-pandas-get-dummies-function-922eb9bd4970</a:t>
            </a:r>
            <a:r>
              <a:rPr lang="en-US" dirty="0"/>
              <a:t>.</a:t>
            </a:r>
          </a:p>
          <a:p>
            <a:endParaRPr lang="en-US" dirty="0"/>
          </a:p>
          <a:p>
            <a:r>
              <a:rPr lang="en-US" sz="1800" dirty="0" err="1">
                <a:effectLst/>
                <a:latin typeface="Times New Roman" panose="02020603050405020304" pitchFamily="18" charset="0"/>
                <a:ea typeface="Times New Roman" panose="02020603050405020304" pitchFamily="18" charset="0"/>
              </a:rPr>
              <a:t>Navlani</a:t>
            </a:r>
            <a:r>
              <a:rPr lang="en-US" sz="1800" dirty="0">
                <a:effectLst/>
                <a:latin typeface="Times New Roman" panose="02020603050405020304" pitchFamily="18" charset="0"/>
                <a:ea typeface="Times New Roman" panose="02020603050405020304" pitchFamily="18" charset="0"/>
              </a:rPr>
              <a:t>, A. (2018, December 28). </a:t>
            </a:r>
            <a:r>
              <a:rPr lang="en-US" sz="1800" i="1" dirty="0">
                <a:effectLst/>
                <a:latin typeface="Times New Roman" panose="02020603050405020304" pitchFamily="18" charset="0"/>
                <a:ea typeface="Times New Roman" panose="02020603050405020304" pitchFamily="18" charset="0"/>
              </a:rPr>
              <a:t>Attention Required! | Cloudflare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Datacamp</a:t>
            </a:r>
            <a:r>
              <a:rPr lang="en-US" sz="1800" dirty="0">
                <a:effectLst/>
                <a:latin typeface="Times New Roman" panose="02020603050405020304" pitchFamily="18" charset="0"/>
                <a:ea typeface="Times New Roman" panose="02020603050405020304" pitchFamily="18" charset="0"/>
              </a:rPr>
              <a:t>. https://www.datacamp.com/community/tutorials/decision-tree-classification-python</a:t>
            </a:r>
          </a:p>
          <a:p>
            <a:r>
              <a:rPr lang="en-US" dirty="0"/>
              <a:t> </a:t>
            </a:r>
          </a:p>
          <a:p>
            <a:r>
              <a:rPr lang="en-US" sz="1800" dirty="0" err="1">
                <a:effectLst/>
                <a:latin typeface="Times New Roman" panose="02020603050405020304" pitchFamily="18" charset="0"/>
                <a:ea typeface="Times New Roman" panose="02020603050405020304" pitchFamily="18" charset="0"/>
              </a:rPr>
              <a:t>Sehra</a:t>
            </a:r>
            <a:r>
              <a:rPr lang="en-US" sz="1800" dirty="0">
                <a:effectLst/>
                <a:latin typeface="Times New Roman" panose="02020603050405020304" pitchFamily="18" charset="0"/>
                <a:ea typeface="Times New Roman" panose="02020603050405020304" pitchFamily="18" charset="0"/>
              </a:rPr>
              <a:t>, C. (2020, November 30). </a:t>
            </a:r>
            <a:r>
              <a:rPr lang="en-US" sz="1800" i="1" dirty="0">
                <a:effectLst/>
                <a:latin typeface="Times New Roman" panose="02020603050405020304" pitchFamily="18" charset="0"/>
                <a:ea typeface="Times New Roman" panose="02020603050405020304" pitchFamily="18" charset="0"/>
              </a:rPr>
              <a:t>Decision Trees Explained Easily - Chirag </a:t>
            </a:r>
            <a:r>
              <a:rPr lang="en-US" sz="1800" i="1" dirty="0" err="1">
                <a:effectLst/>
                <a:latin typeface="Times New Roman" panose="02020603050405020304" pitchFamily="18" charset="0"/>
                <a:ea typeface="Times New Roman" panose="02020603050405020304" pitchFamily="18" charset="0"/>
              </a:rPr>
              <a:t>Sehra</a:t>
            </a:r>
            <a:r>
              <a:rPr lang="en-US" sz="1800" dirty="0">
                <a:effectLst/>
                <a:latin typeface="Times New Roman" panose="02020603050405020304" pitchFamily="18" charset="0"/>
                <a:ea typeface="Times New Roman" panose="02020603050405020304" pitchFamily="18" charset="0"/>
              </a:rPr>
              <a:t>. Medium. https://chiragsehra42.medium.com/decision-trees-explained-easily-28f23241248</a:t>
            </a:r>
          </a:p>
          <a:p>
            <a:endParaRPr lang="en-US" dirty="0"/>
          </a:p>
        </p:txBody>
      </p:sp>
    </p:spTree>
    <p:extLst>
      <p:ext uri="{BB962C8B-B14F-4D97-AF65-F5344CB8AC3E}">
        <p14:creationId xmlns:p14="http://schemas.microsoft.com/office/powerpoint/2010/main" val="972002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01CD-4424-466C-BA3C-A3C8B225A4A2}"/>
              </a:ext>
            </a:extLst>
          </p:cNvPr>
          <p:cNvSpPr>
            <a:spLocks noGrp="1"/>
          </p:cNvSpPr>
          <p:nvPr>
            <p:ph type="title"/>
          </p:nvPr>
        </p:nvSpPr>
        <p:spPr>
          <a:xfrm>
            <a:off x="1144231" y="523729"/>
            <a:ext cx="9601196" cy="621860"/>
          </a:xfrm>
        </p:spPr>
        <p:txBody>
          <a:bodyPr>
            <a:normAutofit fontScale="90000"/>
          </a:bodyPr>
          <a:lstStyle/>
          <a:p>
            <a:r>
              <a:rPr lang="en-US" b="1" dirty="0"/>
              <a:t>Introduction</a:t>
            </a:r>
          </a:p>
        </p:txBody>
      </p:sp>
      <p:sp>
        <p:nvSpPr>
          <p:cNvPr id="8" name="TextBox 7">
            <a:extLst>
              <a:ext uri="{FF2B5EF4-FFF2-40B4-BE49-F238E27FC236}">
                <a16:creationId xmlns:a16="http://schemas.microsoft.com/office/drawing/2014/main" id="{59CF00AC-5AD9-4E59-A2FE-837AB5A1F511}"/>
              </a:ext>
            </a:extLst>
          </p:cNvPr>
          <p:cNvSpPr txBox="1"/>
          <p:nvPr/>
        </p:nvSpPr>
        <p:spPr>
          <a:xfrm>
            <a:off x="792480" y="2548851"/>
            <a:ext cx="10766570" cy="3477875"/>
          </a:xfrm>
          <a:prstGeom prst="rect">
            <a:avLst/>
          </a:prstGeom>
          <a:noFill/>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achieve that objective: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You will create a data mining report in Microsoft Word.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Select your dataset and data dictionary.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You will use Python or R to analyze your data.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You must visually represent each step of your work and the findings of your data analysis.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All algorithms and visualization used need to be captured either in tables or as screenshots added to the submitted document.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separate Microsoft Excel (.</a:t>
            </a:r>
            <a:r>
              <a:rPr kumimoji="0" lang="en-US" sz="180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xls</a:t>
            </a:r>
            <a:r>
              <a:rPr lang="en-US" dirty="0">
                <a:solidFill>
                  <a:prstClr val="black"/>
                </a:solidFill>
                <a:latin typeface="Times New Roman" panose="02020603050405020304" pitchFamily="18" charset="0"/>
                <a:cs typeface="Times New Roman" panose="02020603050405020304" pitchFamily="18" charset="0"/>
              </a:rPr>
              <a:t>, </a:t>
            </a: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.xlsx, or .csv) document of the cleaned data should be submitted along with the written aspects of the data mining report. </a:t>
            </a:r>
            <a:r>
              <a:rPr kumimoji="0" lang="en-US" sz="180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See screenshot or next slice.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Times New Roman" panose="02020603050405020304" pitchFamily="18" charset="0"/>
                <a:cs typeface="Times New Roman" panose="02020603050405020304" pitchFamily="18" charset="0"/>
              </a:rPr>
              <a:t>Watch for plagiarism: Not more than 30% total match and 10% match to an individual source.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Follow the rubrics to create your submission.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black"/>
                </a:solidFill>
                <a:latin typeface="Times New Roman" panose="02020603050405020304" pitchFamily="18" charset="0"/>
                <a:cs typeface="Times New Roman" panose="02020603050405020304" pitchFamily="18" charset="0"/>
              </a:rPr>
              <a:t>Submit your work as file attachment. File type: docx, .pdf, html, csv.</a:t>
            </a:r>
            <a:endParaRPr kumimoji="0" lang="en-US" sz="200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9" name="TextBox 8">
            <a:extLst>
              <a:ext uri="{FF2B5EF4-FFF2-40B4-BE49-F238E27FC236}">
                <a16:creationId xmlns:a16="http://schemas.microsoft.com/office/drawing/2014/main" id="{F0CB8DDB-5BFB-4717-86EE-6B6C7822B4F3}"/>
              </a:ext>
            </a:extLst>
          </p:cNvPr>
          <p:cNvSpPr txBox="1"/>
          <p:nvPr/>
        </p:nvSpPr>
        <p:spPr>
          <a:xfrm>
            <a:off x="792478" y="1209222"/>
            <a:ext cx="10650839" cy="1200329"/>
          </a:xfrm>
          <a:prstGeom prst="rect">
            <a:avLst/>
          </a:prstGeom>
          <a:solidFill>
            <a:schemeClr val="bg1">
              <a:lumMod val="95000"/>
            </a:schemeClr>
          </a:solidFill>
        </p:spPr>
        <p:txBody>
          <a:bodyPr wrap="square">
            <a:spAutoFit/>
          </a:bodyPr>
          <a:lstStyle/>
          <a:p>
            <a:pPr marL="0" marR="0">
              <a:spcBef>
                <a:spcPts val="0"/>
              </a:spcBef>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main objective of </a:t>
            </a:r>
            <a:r>
              <a:rPr lang="en-US" dirty="0">
                <a:latin typeface="Calibri" panose="020F0502020204030204" pitchFamily="34" charset="0"/>
                <a:ea typeface="Times New Roman" panose="02020603050405020304" pitchFamily="18" charset="0"/>
                <a:cs typeface="Calibri" panose="020F0502020204030204" pitchFamily="34" charset="0"/>
              </a:rPr>
              <a:t>T</a:t>
            </a:r>
            <a:r>
              <a:rPr lang="en-US" sz="1800" dirty="0">
                <a:effectLst/>
                <a:latin typeface="Calibri" panose="020F0502020204030204" pitchFamily="34" charset="0"/>
                <a:ea typeface="Times New Roman" panose="02020603050405020304" pitchFamily="18" charset="0"/>
                <a:cs typeface="Calibri" panose="020F0502020204030204" pitchFamily="34" charset="0"/>
              </a:rPr>
              <a:t>ask 1 is to create a data mining report that will propose one question relevant to a real-world situation that can be answered using the k-nearest neighbors (k-NN) or Naïve Bayes classification method. In that report, explain how this method analyzes the data set, summarize the findings and assumptions of the analysis, explain the model accuracy scores, and recommend a course of action based on the results.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14071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E515E9-0AB3-4198-9881-ADBE6526DCF1}"/>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Python - </a:t>
            </a:r>
            <a:r>
              <a:rPr lang="en-US" sz="2800" b="1" dirty="0">
                <a:effectLst/>
                <a:latin typeface="Calibri" panose="020F0502020204030204" pitchFamily="34" charset="0"/>
                <a:ea typeface="Calibri" panose="020F0502020204030204" pitchFamily="34" charset="0"/>
                <a:cs typeface="Calibri" panose="020F0502020204030204" pitchFamily="34" charset="0"/>
              </a:rPr>
              <a:t>Decision Tree Analysis Cont’d</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F6A0E71-7F0F-4915-B722-45778BAB675E}"/>
              </a:ext>
            </a:extLst>
          </p:cNvPr>
          <p:cNvSpPr txBox="1"/>
          <p:nvPr/>
        </p:nvSpPr>
        <p:spPr>
          <a:xfrm>
            <a:off x="817418" y="1174685"/>
            <a:ext cx="10557163" cy="646331"/>
          </a:xfrm>
          <a:prstGeom prst="rect">
            <a:avLst/>
          </a:prstGeom>
          <a:noFill/>
        </p:spPr>
        <p:txBody>
          <a:bodyPr wrap="square">
            <a:spAutoFit/>
          </a:bodyPr>
          <a:lstStyle/>
          <a:p>
            <a:pPr marL="457200" marR="0" indent="-457200">
              <a:spcBef>
                <a:spcPts val="0"/>
              </a:spcBef>
            </a:pPr>
            <a:r>
              <a:rPr lang="en-US" sz="1800" dirty="0">
                <a:effectLst/>
                <a:latin typeface="Times New Roman" panose="02020603050405020304" pitchFamily="18" charset="0"/>
                <a:ea typeface="Times New Roman" panose="02020603050405020304" pitchFamily="18" charset="0"/>
              </a:rPr>
              <a:t>K, D. (2021, April 10). </a:t>
            </a:r>
            <a:r>
              <a:rPr lang="en-US" sz="1800" i="1" dirty="0">
                <a:effectLst/>
                <a:latin typeface="Times New Roman" panose="02020603050405020304" pitchFamily="18" charset="0"/>
                <a:ea typeface="Times New Roman" panose="02020603050405020304" pitchFamily="18" charset="0"/>
              </a:rPr>
              <a:t>Implementing Regression Using a Decision Tree and Scikit-Learn</a:t>
            </a:r>
            <a:r>
              <a:rPr lang="en-US" sz="1800" dirty="0">
                <a:effectLst/>
                <a:latin typeface="Times New Roman" panose="02020603050405020304" pitchFamily="18" charset="0"/>
                <a:ea typeface="Times New Roman" panose="02020603050405020304" pitchFamily="18" charset="0"/>
              </a:rPr>
              <a:t>. Medium. https://heartbeat.fritz.ai/implementing-regression-using-a-decision-tree-and-scikit-learn-ac98552b43d7</a:t>
            </a:r>
          </a:p>
        </p:txBody>
      </p:sp>
    </p:spTree>
    <p:extLst>
      <p:ext uri="{BB962C8B-B14F-4D97-AF65-F5344CB8AC3E}">
        <p14:creationId xmlns:p14="http://schemas.microsoft.com/office/powerpoint/2010/main" val="12482000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Python – </a:t>
            </a:r>
            <a:r>
              <a:rPr lang="en-US" sz="2800" b="1" dirty="0">
                <a:effectLst/>
                <a:latin typeface="Calibri" panose="020F0502020204030204" pitchFamily="34" charset="0"/>
                <a:ea typeface="Calibri" panose="020F0502020204030204" pitchFamily="34" charset="0"/>
                <a:cs typeface="Calibri" panose="020F0502020204030204" pitchFamily="34" charset="0"/>
              </a:rPr>
              <a:t>Random Forests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7EA2C9A-52A0-4576-B202-64B21ECA6B77}"/>
              </a:ext>
            </a:extLst>
          </p:cNvPr>
          <p:cNvSpPr txBox="1"/>
          <p:nvPr/>
        </p:nvSpPr>
        <p:spPr>
          <a:xfrm>
            <a:off x="1154782" y="1174685"/>
            <a:ext cx="10108677" cy="5355312"/>
          </a:xfrm>
          <a:prstGeom prst="rect">
            <a:avLst/>
          </a:prstGeom>
          <a:noFill/>
        </p:spPr>
        <p:txBody>
          <a:bodyPr wrap="square">
            <a:spAutoFit/>
          </a:bodyPr>
          <a:lstStyle/>
          <a:p>
            <a:r>
              <a:rPr lang="en-US" dirty="0" err="1"/>
              <a:t>Datacamp</a:t>
            </a:r>
            <a:r>
              <a:rPr lang="en-US" dirty="0"/>
              <a:t>. (</a:t>
            </a:r>
            <a:r>
              <a:rPr lang="en-US" dirty="0" err="1"/>
              <a:t>n.d</a:t>
            </a:r>
            <a:r>
              <a:rPr lang="en-US" dirty="0"/>
              <a:t>). Visualizing features </a:t>
            </a:r>
            <a:r>
              <a:rPr lang="en-US" dirty="0" err="1"/>
              <a:t>importances</a:t>
            </a:r>
            <a:r>
              <a:rPr lang="en-US" dirty="0"/>
              <a:t>. https://campus.datacamp.com/courses/machine-learning-with-tree-based-models-in-python/bagging-and-random-forests?ex=10</a:t>
            </a:r>
          </a:p>
          <a:p>
            <a:endParaRPr lang="en-US" dirty="0"/>
          </a:p>
          <a:p>
            <a:r>
              <a:rPr lang="en-US" dirty="0"/>
              <a:t>Medium. (2020, Aug 4). How to evaluate the performance of a machine learning model. https://towardsdatascience.com/how-to-evaluate-machine-learning-model-performance-in-python-135b4ae27f7e </a:t>
            </a:r>
          </a:p>
          <a:p>
            <a:r>
              <a:rPr lang="en-US" dirty="0"/>
              <a:t> </a:t>
            </a:r>
          </a:p>
          <a:p>
            <a:r>
              <a:rPr lang="en-US" dirty="0"/>
              <a:t>Neptune. (2021, Feb 25). Random Forest Regression: When Does It Fail and Why?. https://neptune.ai/blog/random-forest-regression-when-does-it-fail-and-why </a:t>
            </a:r>
          </a:p>
          <a:p>
            <a:endParaRPr lang="en-US" dirty="0"/>
          </a:p>
          <a:p>
            <a:r>
              <a:rPr lang="en-US" dirty="0"/>
              <a:t>Scikit-learn. (2020). Random forest regressor. https://scikit-learn.org/stable/modules/generated/sklearn.ensemble.RandomForestRegressor.html</a:t>
            </a:r>
          </a:p>
          <a:p>
            <a:endParaRPr lang="en-US" dirty="0"/>
          </a:p>
          <a:p>
            <a:r>
              <a:rPr lang="en-US" dirty="0" err="1"/>
              <a:t>StackExchange</a:t>
            </a:r>
            <a:r>
              <a:rPr lang="en-US" dirty="0"/>
              <a:t>. (</a:t>
            </a:r>
            <a:r>
              <a:rPr lang="en-US" dirty="0" err="1"/>
              <a:t>n.d</a:t>
            </a:r>
            <a:r>
              <a:rPr lang="en-US" dirty="0"/>
              <a:t>). Random forest assumptions. https://stats.stackexchange.com/questions/59124/random-forest-assumptions  </a:t>
            </a:r>
          </a:p>
          <a:p>
            <a:endParaRPr lang="en-US" dirty="0"/>
          </a:p>
          <a:p>
            <a:r>
              <a:rPr lang="en-US" dirty="0"/>
              <a:t>WGU. (</a:t>
            </a:r>
            <a:r>
              <a:rPr lang="en-US" dirty="0" err="1"/>
              <a:t>n.d</a:t>
            </a:r>
            <a:r>
              <a:rPr lang="en-US" dirty="0"/>
              <a:t>). Data files and associated dictionary files. https://access.wgu.edu/ASP3/aap/content/g9rke9s0rlc9ejd92md0.html</a:t>
            </a:r>
          </a:p>
          <a:p>
            <a:endParaRPr lang="en-US" dirty="0"/>
          </a:p>
        </p:txBody>
      </p:sp>
    </p:spTree>
    <p:extLst>
      <p:ext uri="{BB962C8B-B14F-4D97-AF65-F5344CB8AC3E}">
        <p14:creationId xmlns:p14="http://schemas.microsoft.com/office/powerpoint/2010/main" val="272175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9931138"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Python - </a:t>
            </a:r>
            <a:r>
              <a:rPr lang="en-US" sz="2800" b="1" dirty="0">
                <a:effectLst/>
                <a:latin typeface="Calibri" panose="020F0502020204030204" pitchFamily="34" charset="0"/>
                <a:ea typeface="Calibri" panose="020F0502020204030204" pitchFamily="34" charset="0"/>
                <a:cs typeface="Calibri" panose="020F0502020204030204" pitchFamily="34" charset="0"/>
              </a:rPr>
              <a:t>Advanced Regression (lasso or ridge)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F645049-FE0B-432F-86A1-1430BB97CB41}"/>
              </a:ext>
            </a:extLst>
          </p:cNvPr>
          <p:cNvSpPr txBox="1"/>
          <p:nvPr/>
        </p:nvSpPr>
        <p:spPr>
          <a:xfrm>
            <a:off x="928540" y="1542623"/>
            <a:ext cx="10242223" cy="2557880"/>
          </a:xfrm>
          <a:prstGeom prst="rect">
            <a:avLst/>
          </a:prstGeom>
          <a:noFill/>
        </p:spPr>
        <p:txBody>
          <a:bodyPr wrap="square">
            <a:spAutoFit/>
          </a:bodyPr>
          <a:lstStyle/>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Grace-Martin, K. (2020, November 2). </a:t>
            </a:r>
            <a:r>
              <a:rPr lang="en-US" sz="1800" i="1" dirty="0">
                <a:effectLst/>
                <a:latin typeface="Times New Roman" panose="02020603050405020304" pitchFamily="18" charset="0"/>
                <a:ea typeface="Times New Roman" panose="02020603050405020304" pitchFamily="18" charset="0"/>
              </a:rPr>
              <a:t>Assessing the Fit of Regression Models</a:t>
            </a:r>
            <a:r>
              <a:rPr lang="en-US" sz="1800" dirty="0">
                <a:effectLst/>
                <a:latin typeface="Times New Roman" panose="02020603050405020304" pitchFamily="18" charset="0"/>
                <a:ea typeface="Times New Roman" panose="02020603050405020304" pitchFamily="18" charset="0"/>
              </a:rPr>
              <a:t>. The Analysis Factor. https://www.theanalysisfactor.com/assessing-the-fit-of-regression-models/</a:t>
            </a:r>
          </a:p>
          <a:p>
            <a:pPr marL="0" marR="0">
              <a:lnSpc>
                <a:spcPct val="107000"/>
              </a:lnSpc>
              <a:spcBef>
                <a:spcPts val="0"/>
              </a:spcBef>
              <a:spcAft>
                <a:spcPts val="800"/>
              </a:spcAft>
            </a:pPr>
            <a:endParaRPr lang="en-US" sz="1800" b="1"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2"/>
            </a:endParaRPr>
          </a:p>
          <a:p>
            <a:pPr marL="0" marR="0">
              <a:lnSpc>
                <a:spcPct val="107000"/>
              </a:lnSpc>
              <a:spcBef>
                <a:spcPts val="0"/>
              </a:spcBef>
              <a:spcAft>
                <a:spcPts val="800"/>
              </a:spcAft>
            </a:pPr>
            <a:r>
              <a:rPr lang="en-US" sz="1800" b="1"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2"/>
              </a:rPr>
              <a:t>https://scikit-learn.org/stable/modules/generated/sklearn.metrics.roc_auc_score.html</a:t>
            </a:r>
            <a:br>
              <a:rPr lang="en-US" sz="1800" b="1"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rPr>
            </a:br>
            <a:endParaRPr lang="en-US" sz="1800" b="1"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en-US" sz="1800" dirty="0">
                <a:solidFill>
                  <a:srgbClr val="212529"/>
                </a:solidFill>
                <a:effectLst/>
                <a:latin typeface="Segoe UI" panose="020B0502040204020203" pitchFamily="34" charset="0"/>
                <a:ea typeface="Calibri" panose="020F0502020204030204" pitchFamily="34" charset="0"/>
                <a:cs typeface="Times New Roman" panose="02020603050405020304" pitchFamily="18" charset="0"/>
              </a:rPr>
              <a:t>Class and function reference of scikit-learn.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3"/>
              </a:rPr>
              <a:t>https://scikit-learn.org/stable/modules/classes.html#module-sklearn.metrics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15475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R - </a:t>
            </a:r>
            <a:r>
              <a:rPr lang="en-US" sz="2800" b="1" dirty="0">
                <a:effectLst/>
                <a:latin typeface="Calibri" panose="020F0502020204030204" pitchFamily="34" charset="0"/>
                <a:ea typeface="Calibri" panose="020F0502020204030204" pitchFamily="34" charset="0"/>
                <a:cs typeface="Calibri" panose="020F0502020204030204" pitchFamily="34" charset="0"/>
              </a:rPr>
              <a:t>Decision Tree Analysis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18DE631-CF53-4A4F-A4A5-429FA8B42F82}"/>
              </a:ext>
            </a:extLst>
          </p:cNvPr>
          <p:cNvSpPr txBox="1"/>
          <p:nvPr/>
        </p:nvSpPr>
        <p:spPr>
          <a:xfrm>
            <a:off x="928540" y="1285687"/>
            <a:ext cx="10406210" cy="4031873"/>
          </a:xfrm>
          <a:prstGeom prst="rect">
            <a:avLst/>
          </a:prstGeom>
          <a:noFill/>
        </p:spPr>
        <p:txBody>
          <a:bodyPr wrap="square">
            <a:spAutoFit/>
          </a:bodyPr>
          <a:lstStyle/>
          <a:p>
            <a:pPr marL="457200" marR="0" indent="-457200">
              <a:spcBef>
                <a:spcPts val="0"/>
              </a:spcBef>
            </a:pPr>
            <a:r>
              <a:rPr lang="en-US" sz="1600" dirty="0">
                <a:effectLst/>
                <a:latin typeface="inherit"/>
                <a:ea typeface="Times New Roman" panose="02020603050405020304" pitchFamily="18" charset="0"/>
              </a:rPr>
              <a:t>Grace-Martin, K. (2020, November 2). </a:t>
            </a:r>
            <a:r>
              <a:rPr lang="en-US" sz="1600" i="1" dirty="0">
                <a:effectLst/>
                <a:latin typeface="inherit"/>
                <a:ea typeface="Times New Roman" panose="02020603050405020304" pitchFamily="18" charset="0"/>
              </a:rPr>
              <a:t>Assessing the Fit of Regression Models</a:t>
            </a:r>
            <a:r>
              <a:rPr lang="en-US" sz="1600" dirty="0">
                <a:effectLst/>
                <a:latin typeface="inherit"/>
                <a:ea typeface="Times New Roman" panose="02020603050405020304" pitchFamily="18" charset="0"/>
              </a:rPr>
              <a:t>. The Analysis Factor. https://www.theanalysisfactor.com/assessing-the-fit-of-regression-models/</a:t>
            </a:r>
          </a:p>
          <a:p>
            <a:pPr marL="457200" marR="0" indent="-457200">
              <a:spcBef>
                <a:spcPts val="0"/>
              </a:spcBef>
            </a:pPr>
            <a:endParaRPr lang="en-US" sz="1600" dirty="0">
              <a:effectLst/>
              <a:latin typeface="inherit"/>
              <a:ea typeface="Times New Roman" panose="02020603050405020304" pitchFamily="18" charset="0"/>
            </a:endParaRPr>
          </a:p>
          <a:p>
            <a:pPr marL="457200" marR="0" indent="-457200">
              <a:spcBef>
                <a:spcPts val="0"/>
              </a:spcBef>
            </a:pPr>
            <a:r>
              <a:rPr lang="en-US" sz="1600" dirty="0"/>
              <a:t>Data Science Show. (2017). Decision Tree Analysis in R Example Tutorial. Decision Tree Analysis in R Example Tutorial</a:t>
            </a:r>
          </a:p>
          <a:p>
            <a:pPr marL="457200" marR="0" indent="-457200">
              <a:spcBef>
                <a:spcPts val="0"/>
              </a:spcBef>
            </a:pPr>
            <a:endParaRPr lang="en-US" sz="1600" dirty="0">
              <a:effectLst/>
              <a:latin typeface="inherit"/>
              <a:ea typeface="Times New Roman" panose="02020603050405020304" pitchFamily="18" charset="0"/>
            </a:endParaRPr>
          </a:p>
          <a:p>
            <a:pPr marL="457200" marR="0" indent="-457200">
              <a:spcBef>
                <a:spcPts val="0"/>
              </a:spcBef>
            </a:pPr>
            <a:r>
              <a:rPr lang="en-US" sz="1600" dirty="0">
                <a:effectLst/>
                <a:latin typeface="inherit"/>
                <a:ea typeface="Times New Roman" panose="02020603050405020304" pitchFamily="18" charset="0"/>
              </a:rPr>
              <a:t>K, D. (2021, April 10). </a:t>
            </a:r>
            <a:r>
              <a:rPr lang="en-US" sz="1600" i="1" dirty="0">
                <a:effectLst/>
                <a:latin typeface="inherit"/>
                <a:ea typeface="Times New Roman" panose="02020603050405020304" pitchFamily="18" charset="0"/>
              </a:rPr>
              <a:t>Implementing Regression Using a Decision Tree and Scikit-Learn</a:t>
            </a:r>
            <a:r>
              <a:rPr lang="en-US" sz="1600" dirty="0">
                <a:effectLst/>
                <a:latin typeface="inherit"/>
                <a:ea typeface="Times New Roman" panose="02020603050405020304" pitchFamily="18" charset="0"/>
              </a:rPr>
              <a:t>. Medium. https://heartbeat.fritz.ai/implementing-regression-using-a-decision-tree-and-scikit-learn-ac98552b43d7</a:t>
            </a:r>
          </a:p>
          <a:p>
            <a:pPr marL="457200" marR="0" indent="-457200">
              <a:spcBef>
                <a:spcPts val="0"/>
              </a:spcBef>
            </a:pPr>
            <a:endParaRPr lang="en-US" sz="1600" dirty="0">
              <a:effectLst/>
              <a:latin typeface="inherit"/>
              <a:ea typeface="Times New Roman" panose="02020603050405020304" pitchFamily="18" charset="0"/>
            </a:endParaRPr>
          </a:p>
          <a:p>
            <a:pPr marL="457200" marR="0" indent="-457200">
              <a:spcBef>
                <a:spcPts val="0"/>
              </a:spcBef>
            </a:pPr>
            <a:r>
              <a:rPr lang="en-US" sz="1600" dirty="0"/>
              <a:t>Johnson, D. (2022). Decision Tree in R: Classification Tree &amp; Code in R with Example. https://www.guru99.com/r-decision-trees.html </a:t>
            </a:r>
            <a:r>
              <a:rPr lang="en-US" sz="1600" dirty="0" err="1"/>
              <a:t>Ketha</a:t>
            </a:r>
            <a:r>
              <a:rPr lang="en-US" sz="1600" dirty="0"/>
              <a:t>, R. (2020). How to Split Data into Training and Testing Sets in R Studio. </a:t>
            </a:r>
            <a:r>
              <a:rPr lang="en-US" sz="1600" dirty="0">
                <a:hlinkClick r:id="rId2"/>
              </a:rPr>
              <a:t>https://youtu.be/pDgTMl0Ed0Q</a:t>
            </a:r>
            <a:r>
              <a:rPr lang="en-US" sz="1600" dirty="0"/>
              <a:t> </a:t>
            </a:r>
            <a:endParaRPr lang="en-US" sz="1600" dirty="0">
              <a:effectLst/>
              <a:latin typeface="inherit"/>
              <a:ea typeface="Times New Roman" panose="02020603050405020304" pitchFamily="18" charset="0"/>
            </a:endParaRPr>
          </a:p>
          <a:p>
            <a:pPr marL="457200" marR="0" indent="-457200">
              <a:spcBef>
                <a:spcPts val="0"/>
              </a:spcBef>
            </a:pPr>
            <a:endParaRPr lang="en-US" sz="1600" dirty="0">
              <a:latin typeface="inherit"/>
              <a:ea typeface="Times New Roman" panose="02020603050405020304" pitchFamily="18" charset="0"/>
            </a:endParaRPr>
          </a:p>
          <a:p>
            <a:pPr marL="457200" marR="0" indent="-457200">
              <a:spcBef>
                <a:spcPts val="0"/>
              </a:spcBef>
            </a:pPr>
            <a:r>
              <a:rPr lang="en-US" sz="1600" dirty="0" err="1">
                <a:effectLst/>
                <a:latin typeface="inherit"/>
                <a:ea typeface="Times New Roman" panose="02020603050405020304" pitchFamily="18" charset="0"/>
              </a:rPr>
              <a:t>Navlani</a:t>
            </a:r>
            <a:r>
              <a:rPr lang="en-US" sz="1600" dirty="0">
                <a:effectLst/>
                <a:latin typeface="inherit"/>
                <a:ea typeface="Times New Roman" panose="02020603050405020304" pitchFamily="18" charset="0"/>
              </a:rPr>
              <a:t>, A. (2018, December 28). </a:t>
            </a:r>
            <a:r>
              <a:rPr lang="en-US" sz="1600" i="1" dirty="0">
                <a:effectLst/>
                <a:latin typeface="inherit"/>
                <a:ea typeface="Times New Roman" panose="02020603050405020304" pitchFamily="18" charset="0"/>
              </a:rPr>
              <a:t>Attention Required! | Cloudflare</a:t>
            </a:r>
            <a:r>
              <a:rPr lang="en-US" sz="1600" dirty="0">
                <a:effectLst/>
                <a:latin typeface="inherit"/>
                <a:ea typeface="Times New Roman" panose="02020603050405020304" pitchFamily="18" charset="0"/>
              </a:rPr>
              <a:t>. </a:t>
            </a:r>
            <a:r>
              <a:rPr lang="en-US" sz="1600" dirty="0" err="1">
                <a:effectLst/>
                <a:latin typeface="inherit"/>
                <a:ea typeface="Times New Roman" panose="02020603050405020304" pitchFamily="18" charset="0"/>
              </a:rPr>
              <a:t>Datacamp</a:t>
            </a:r>
            <a:r>
              <a:rPr lang="en-US" sz="1600" dirty="0">
                <a:effectLst/>
                <a:latin typeface="inherit"/>
                <a:ea typeface="Times New Roman" panose="02020603050405020304" pitchFamily="18" charset="0"/>
              </a:rPr>
              <a:t>. https://www.datacamp.com/community/tutorials/decision-tree-classification-python</a:t>
            </a:r>
          </a:p>
          <a:p>
            <a:pPr marL="457200" marR="0" indent="-457200">
              <a:spcBef>
                <a:spcPts val="0"/>
              </a:spcBef>
            </a:pPr>
            <a:endParaRPr lang="en-US" sz="1600" dirty="0">
              <a:effectLst/>
              <a:latin typeface="inherit"/>
              <a:ea typeface="Times New Roman" panose="02020603050405020304" pitchFamily="18" charset="0"/>
            </a:endParaRPr>
          </a:p>
          <a:p>
            <a:pPr marL="457200" marR="0" indent="-457200">
              <a:spcBef>
                <a:spcPts val="0"/>
              </a:spcBef>
            </a:pPr>
            <a:r>
              <a:rPr lang="en-US" sz="1600" dirty="0" err="1">
                <a:effectLst/>
                <a:latin typeface="inherit"/>
                <a:ea typeface="Times New Roman" panose="02020603050405020304" pitchFamily="18" charset="0"/>
              </a:rPr>
              <a:t>Sehra</a:t>
            </a:r>
            <a:r>
              <a:rPr lang="en-US" sz="1600" dirty="0">
                <a:effectLst/>
                <a:latin typeface="inherit"/>
                <a:ea typeface="Times New Roman" panose="02020603050405020304" pitchFamily="18" charset="0"/>
              </a:rPr>
              <a:t>, C. (2020, November 30). </a:t>
            </a:r>
            <a:r>
              <a:rPr lang="en-US" sz="1600" i="1" dirty="0">
                <a:effectLst/>
                <a:latin typeface="inherit"/>
                <a:ea typeface="Times New Roman" panose="02020603050405020304" pitchFamily="18" charset="0"/>
              </a:rPr>
              <a:t>Decision Trees Explained Easily - Chirag </a:t>
            </a:r>
            <a:r>
              <a:rPr lang="en-US" sz="1600" i="1" dirty="0" err="1">
                <a:effectLst/>
                <a:latin typeface="inherit"/>
                <a:ea typeface="Times New Roman" panose="02020603050405020304" pitchFamily="18" charset="0"/>
              </a:rPr>
              <a:t>Sehra</a:t>
            </a:r>
            <a:r>
              <a:rPr lang="en-US" sz="1600" dirty="0">
                <a:effectLst/>
                <a:latin typeface="inherit"/>
                <a:ea typeface="Times New Roman" panose="02020603050405020304" pitchFamily="18" charset="0"/>
              </a:rPr>
              <a:t>. Medium. https://chiragsehra42.medium.com/decision-trees-explained-easily-28f23241248</a:t>
            </a:r>
          </a:p>
        </p:txBody>
      </p:sp>
    </p:spTree>
    <p:extLst>
      <p:ext uri="{BB962C8B-B14F-4D97-AF65-F5344CB8AC3E}">
        <p14:creationId xmlns:p14="http://schemas.microsoft.com/office/powerpoint/2010/main" val="20481555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R – </a:t>
            </a:r>
            <a:r>
              <a:rPr lang="en-US" sz="2800" b="1" dirty="0">
                <a:effectLst/>
                <a:latin typeface="Calibri" panose="020F0502020204030204" pitchFamily="34" charset="0"/>
                <a:ea typeface="Calibri" panose="020F0502020204030204" pitchFamily="34" charset="0"/>
                <a:cs typeface="Calibri" panose="020F0502020204030204" pitchFamily="34" charset="0"/>
              </a:rPr>
              <a:t>Random Forests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5D2EF21-6001-4D13-BFB4-711B7DE7E5DB}"/>
              </a:ext>
            </a:extLst>
          </p:cNvPr>
          <p:cNvSpPr txBox="1"/>
          <p:nvPr/>
        </p:nvSpPr>
        <p:spPr>
          <a:xfrm>
            <a:off x="838939" y="1359153"/>
            <a:ext cx="10568867" cy="3693319"/>
          </a:xfrm>
          <a:prstGeom prst="rect">
            <a:avLst/>
          </a:prstGeom>
          <a:noFill/>
        </p:spPr>
        <p:txBody>
          <a:bodyPr wrap="square">
            <a:spAutoFit/>
          </a:bodyPr>
          <a:lstStyle/>
          <a:p>
            <a:r>
              <a:rPr lang="en-US" dirty="0"/>
              <a:t>https://www.simplilearn.com/tutorials/data-science-tutorial/random-forest-in-r </a:t>
            </a:r>
          </a:p>
          <a:p>
            <a:endParaRPr lang="en-US" dirty="0"/>
          </a:p>
          <a:p>
            <a:r>
              <a:rPr lang="en-US" dirty="0"/>
              <a:t>https://www.analyticsvidhya.com/blog/2021/06/understanding-random-forest</a:t>
            </a:r>
          </a:p>
          <a:p>
            <a:r>
              <a:rPr lang="en-US" dirty="0">
                <a:hlinkClick r:id="rId2"/>
              </a:rPr>
              <a:t> </a:t>
            </a:r>
          </a:p>
          <a:p>
            <a:r>
              <a:rPr lang="en-US" dirty="0" err="1">
                <a:hlinkClick r:id="rId2"/>
              </a:rPr>
              <a:t>StatQuest</a:t>
            </a:r>
            <a:r>
              <a:rPr lang="en-US" dirty="0">
                <a:hlinkClick r:id="rId2"/>
              </a:rPr>
              <a:t>: Random Forests Part 1 - Building, Using and Evaluating – YouTube</a:t>
            </a:r>
            <a:endParaRPr lang="en-US" dirty="0"/>
          </a:p>
          <a:p>
            <a:endParaRPr lang="en-US" dirty="0"/>
          </a:p>
          <a:p>
            <a:r>
              <a:rPr lang="en-US" dirty="0"/>
              <a:t>https://www.r-bloggers.com/2017/07/random-forests-in-r/ </a:t>
            </a:r>
          </a:p>
          <a:p>
            <a:endParaRPr lang="en-US" dirty="0"/>
          </a:p>
          <a:p>
            <a:r>
              <a:rPr lang="en-US" dirty="0"/>
              <a:t>https://www.section.io/engineering-education/introduction-to-random-forest-in-machinelearning/#:~:text=The%20(random%20forest)%20algorithm%20establishes,the%20precision %20of%20the%20outcome. </a:t>
            </a:r>
          </a:p>
          <a:p>
            <a:endParaRPr lang="en-US" dirty="0"/>
          </a:p>
          <a:p>
            <a:r>
              <a:rPr lang="en-US" dirty="0"/>
              <a:t>https://www.edureka.co/blog/random-forest-classifier/ </a:t>
            </a:r>
          </a:p>
        </p:txBody>
      </p:sp>
    </p:spTree>
    <p:extLst>
      <p:ext uri="{BB962C8B-B14F-4D97-AF65-F5344CB8AC3E}">
        <p14:creationId xmlns:p14="http://schemas.microsoft.com/office/powerpoint/2010/main" val="21029579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R- </a:t>
            </a:r>
            <a:r>
              <a:rPr lang="en-US" sz="2800" b="1" dirty="0">
                <a:effectLst/>
                <a:latin typeface="Calibri" panose="020F0502020204030204" pitchFamily="34" charset="0"/>
                <a:ea typeface="Calibri" panose="020F0502020204030204" pitchFamily="34" charset="0"/>
                <a:cs typeface="Calibri" panose="020F0502020204030204" pitchFamily="34" charset="0"/>
              </a:rPr>
              <a:t>Advanced Regression (lasso or ridge)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80F0E5-E2E7-4832-A0D6-5FB05A67C712}"/>
              </a:ext>
            </a:extLst>
          </p:cNvPr>
          <p:cNvSpPr txBox="1"/>
          <p:nvPr/>
        </p:nvSpPr>
        <p:spPr>
          <a:xfrm>
            <a:off x="928539" y="1174685"/>
            <a:ext cx="10221813" cy="2554545"/>
          </a:xfrm>
          <a:prstGeom prst="rect">
            <a:avLst/>
          </a:prstGeom>
          <a:noFill/>
        </p:spPr>
        <p:txBody>
          <a:bodyPr wrap="square">
            <a:spAutoFit/>
          </a:bodyPr>
          <a:lstStyle/>
          <a:p>
            <a:r>
              <a:rPr lang="en-US" sz="1600" dirty="0">
                <a:latin typeface="inherit"/>
              </a:rPr>
              <a:t>Linear Models. (2021). Scikit-Learn. https://scikitlearn.org/stable/modules/linear_model.html#lasso </a:t>
            </a:r>
          </a:p>
          <a:p>
            <a:endParaRPr lang="en-US" sz="1600" dirty="0">
              <a:latin typeface="inherit"/>
            </a:endParaRPr>
          </a:p>
          <a:p>
            <a:r>
              <a:rPr lang="en-US" sz="1600" dirty="0">
                <a:latin typeface="inherit"/>
              </a:rPr>
              <a:t>Frost, J. (2021, November 14). Mean Squared Error (MSE). Statistics By Jim. https://statisticsbyjim.com/regression/mean-squared-error-mse/ </a:t>
            </a:r>
          </a:p>
          <a:p>
            <a:endParaRPr lang="en-US" sz="1600" dirty="0">
              <a:latin typeface="inherit"/>
            </a:endParaRPr>
          </a:p>
          <a:p>
            <a:r>
              <a:rPr lang="en-US" sz="1600" dirty="0">
                <a:latin typeface="inherit"/>
              </a:rPr>
              <a:t>Z. (2021, May 10). How to Interpret Root Mean Square Error (RMSE). </a:t>
            </a:r>
            <a:r>
              <a:rPr lang="en-US" sz="1600" dirty="0" err="1">
                <a:latin typeface="inherit"/>
              </a:rPr>
              <a:t>Statology</a:t>
            </a:r>
            <a:r>
              <a:rPr lang="en-US" sz="1600" dirty="0">
                <a:latin typeface="inherit"/>
              </a:rPr>
              <a:t>. https://www.statology.org/how-to-interpret-rmse/ </a:t>
            </a:r>
          </a:p>
          <a:p>
            <a:endParaRPr lang="en-US" sz="1600" dirty="0">
              <a:latin typeface="inherit"/>
            </a:endParaRPr>
          </a:p>
          <a:p>
            <a:r>
              <a:rPr lang="en-US" sz="1600" dirty="0" err="1">
                <a:latin typeface="inherit"/>
              </a:rPr>
              <a:t>Landup</a:t>
            </a:r>
            <a:r>
              <a:rPr lang="en-US" sz="1600" dirty="0">
                <a:latin typeface="inherit"/>
              </a:rPr>
              <a:t>, D. (2021, May 14). Rotate Tick Labels in Matplotlib. Stack Abuse. https://stackabuse.com/rotate-axis-labels-in-matplotlib/ 1.7 </a:t>
            </a:r>
          </a:p>
        </p:txBody>
      </p:sp>
    </p:spTree>
    <p:extLst>
      <p:ext uri="{BB962C8B-B14F-4D97-AF65-F5344CB8AC3E}">
        <p14:creationId xmlns:p14="http://schemas.microsoft.com/office/powerpoint/2010/main" val="138357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2C1117-7794-4472-89B4-A2E0AA012A1B}"/>
              </a:ext>
            </a:extLst>
          </p:cNvPr>
          <p:cNvSpPr txBox="1"/>
          <p:nvPr/>
        </p:nvSpPr>
        <p:spPr>
          <a:xfrm>
            <a:off x="919112" y="725787"/>
            <a:ext cx="10353774" cy="2655279"/>
          </a:xfrm>
          <a:prstGeom prst="rect">
            <a:avLst/>
          </a:prstGeom>
          <a:noFill/>
        </p:spPr>
        <p:txBody>
          <a:bodyPr wrap="square">
            <a:spAutoFit/>
          </a:bodyPr>
          <a:lstStyle/>
          <a:p>
            <a:pPr marL="0" marR="0">
              <a:lnSpc>
                <a:spcPct val="107000"/>
              </a:lnSpc>
              <a:spcBef>
                <a:spcPts val="0"/>
              </a:spcBef>
              <a:spcAft>
                <a:spcPts val="800"/>
              </a:spcAft>
            </a:pPr>
            <a:r>
              <a:rPr lang="en-US" b="1" dirty="0">
                <a:effectLst/>
                <a:latin typeface="inherit"/>
                <a:ea typeface="Calibri" panose="020F0502020204030204" pitchFamily="34" charset="0"/>
                <a:cs typeface="Times New Roman" panose="02020603050405020304" pitchFamily="18" charset="0"/>
              </a:rPr>
              <a:t>Classification</a:t>
            </a:r>
            <a:r>
              <a:rPr lang="en-US" dirty="0">
                <a:effectLst/>
                <a:latin typeface="inherit"/>
                <a:ea typeface="Calibri" panose="020F0502020204030204" pitchFamily="34" charset="0"/>
                <a:cs typeface="Times New Roman" panose="02020603050405020304" pitchFamily="18" charset="0"/>
              </a:rPr>
              <a:t> </a:t>
            </a:r>
            <a:r>
              <a:rPr lang="en-US" dirty="0">
                <a:effectLst/>
                <a:latin typeface="inherit"/>
                <a:ea typeface="Times New Roman" panose="02020603050405020304" pitchFamily="18" charset="0"/>
                <a:cs typeface="Times New Roman" panose="02020603050405020304" pitchFamily="18" charset="0"/>
              </a:rPr>
              <a:t>is a machine learning model (algorithm) used to find the location of the item needing classification among measurements of interest, compare this item to items close by, then assign them to a group. It is used for </a:t>
            </a:r>
            <a:r>
              <a:rPr lang="en-US" b="1" i="1" dirty="0">
                <a:solidFill>
                  <a:srgbClr val="FF0000"/>
                </a:solidFill>
                <a:effectLst/>
                <a:latin typeface="inherit"/>
                <a:ea typeface="Times New Roman" panose="02020603050405020304" pitchFamily="18" charset="0"/>
                <a:cs typeface="Times New Roman" panose="02020603050405020304" pitchFamily="18" charset="0"/>
              </a:rPr>
              <a:t>object detection, spam detection, cancer detection,</a:t>
            </a:r>
            <a:r>
              <a:rPr lang="en-US" dirty="0">
                <a:solidFill>
                  <a:srgbClr val="FF0000"/>
                </a:solidFill>
                <a:effectLst/>
                <a:latin typeface="inherit"/>
                <a:ea typeface="Times New Roman" panose="02020603050405020304" pitchFamily="18" charset="0"/>
                <a:cs typeface="Times New Roman" panose="02020603050405020304" pitchFamily="18" charset="0"/>
              </a:rPr>
              <a:t> </a:t>
            </a:r>
            <a:r>
              <a:rPr lang="en-US" dirty="0">
                <a:effectLst/>
                <a:latin typeface="inherit"/>
                <a:ea typeface="Times New Roman" panose="02020603050405020304" pitchFamily="18" charset="0"/>
                <a:cs typeface="Times New Roman" panose="02020603050405020304" pitchFamily="18" charset="0"/>
              </a:rPr>
              <a:t>etc.  </a:t>
            </a:r>
            <a:r>
              <a:rPr lang="en-US" dirty="0">
                <a:effectLst/>
                <a:latin typeface="inherit"/>
                <a:ea typeface="Calibri" panose="020F0502020204030204" pitchFamily="34" charset="0"/>
                <a:cs typeface="Times New Roman" panose="02020603050405020304" pitchFamily="18" charset="0"/>
              </a:rPr>
              <a:t>For example, a classification model could be used to identify </a:t>
            </a:r>
            <a:r>
              <a:rPr lang="en-US" b="1" i="1" dirty="0">
                <a:solidFill>
                  <a:srgbClr val="FF0000"/>
                </a:solidFill>
                <a:effectLst/>
                <a:latin typeface="inherit"/>
                <a:ea typeface="Calibri" panose="020F0502020204030204" pitchFamily="34" charset="0"/>
                <a:cs typeface="Times New Roman" panose="02020603050405020304" pitchFamily="18" charset="0"/>
              </a:rPr>
              <a:t>loan applicants as low, medium, or high credit risks. </a:t>
            </a:r>
            <a:endParaRPr lang="en-US"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b="1" dirty="0">
                <a:solidFill>
                  <a:srgbClr val="FF0000"/>
                </a:solidFill>
                <a:effectLst/>
                <a:latin typeface="inherit"/>
                <a:ea typeface="Calibri" panose="020F0502020204030204" pitchFamily="34" charset="0"/>
                <a:cs typeface="Times New Roman" panose="02020603050405020304" pitchFamily="18" charset="0"/>
              </a:rPr>
              <a:t>Keywords: </a:t>
            </a:r>
            <a:r>
              <a:rPr lang="en-US" b="1" dirty="0">
                <a:solidFill>
                  <a:srgbClr val="0070C0"/>
                </a:solidFill>
                <a:effectLst/>
                <a:latin typeface="inherit"/>
                <a:ea typeface="Calibri" panose="020F0502020204030204" pitchFamily="34" charset="0"/>
                <a:cs typeface="Times New Roman" panose="02020603050405020304" pitchFamily="18" charset="0"/>
              </a:rPr>
              <a:t>Locate, Compare, and Assign</a:t>
            </a:r>
            <a:endParaRPr lang="en-US" dirty="0">
              <a:solidFill>
                <a:srgbClr val="0070C0"/>
              </a:solidFill>
              <a:effectLst/>
              <a:latin typeface="inherit"/>
              <a:ea typeface="Calibri" panose="020F0502020204030204" pitchFamily="34" charset="0"/>
              <a:cs typeface="Times New Roman" panose="02020603050405020304" pitchFamily="18" charset="0"/>
            </a:endParaRPr>
          </a:p>
          <a:p>
            <a:pPr>
              <a:lnSpc>
                <a:spcPct val="107000"/>
              </a:lnSpc>
              <a:spcAft>
                <a:spcPts val="800"/>
              </a:spcAft>
            </a:pPr>
            <a:r>
              <a:rPr lang="en-US" dirty="0">
                <a:latin typeface="inherit"/>
                <a:ea typeface="Calibri" panose="020F0502020204030204" pitchFamily="34" charset="0"/>
                <a:cs typeface="Times New Roman" panose="02020603050405020304" pitchFamily="18" charset="0"/>
              </a:rPr>
              <a:t>Classification is supervised machine learning. </a:t>
            </a:r>
            <a:r>
              <a:rPr lang="en-US" dirty="0">
                <a:effectLst/>
                <a:latin typeface="Inherit"/>
                <a:ea typeface="Times New Roman" panose="02020603050405020304" pitchFamily="18" charset="0"/>
                <a:cs typeface="Times New Roman" panose="02020603050405020304" pitchFamily="18" charset="0"/>
              </a:rPr>
              <a:t>For classification, the groups are known or labeled. </a:t>
            </a:r>
            <a:r>
              <a:rPr lang="en-US" dirty="0">
                <a:effectLst/>
                <a:latin typeface="inherit"/>
                <a:ea typeface="Calibri" panose="020F0502020204030204" pitchFamily="34" charset="0"/>
                <a:cs typeface="Times New Roman" panose="02020603050405020304" pitchFamily="18" charset="0"/>
              </a:rPr>
              <a:t>Data labeling helps tell the difference between two or more objects or data points, e.g., a person, car, a house, a street, etc. See two classification examples below.</a:t>
            </a:r>
            <a:endParaRPr lang="en-US" dirty="0">
              <a:effectLst/>
              <a:latin typeface="Inherit"/>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A2138BC-EF46-4221-A1A4-12635F999329}"/>
              </a:ext>
            </a:extLst>
          </p:cNvPr>
          <p:cNvPicPr>
            <a:picLocks noChangeAspect="1"/>
          </p:cNvPicPr>
          <p:nvPr/>
        </p:nvPicPr>
        <p:blipFill>
          <a:blip r:embed="rId2"/>
          <a:stretch>
            <a:fillRect/>
          </a:stretch>
        </p:blipFill>
        <p:spPr>
          <a:xfrm>
            <a:off x="1307995" y="3638221"/>
            <a:ext cx="5448300" cy="2493991"/>
          </a:xfrm>
          <a:prstGeom prst="rect">
            <a:avLst/>
          </a:prstGeom>
        </p:spPr>
      </p:pic>
      <p:pic>
        <p:nvPicPr>
          <p:cNvPr id="8" name="Picture 7">
            <a:extLst>
              <a:ext uri="{FF2B5EF4-FFF2-40B4-BE49-F238E27FC236}">
                <a16:creationId xmlns:a16="http://schemas.microsoft.com/office/drawing/2014/main" id="{426A0D88-C0D2-4CB2-8B53-2821EF578948}"/>
              </a:ext>
            </a:extLst>
          </p:cNvPr>
          <p:cNvPicPr>
            <a:picLocks noChangeAspect="1"/>
          </p:cNvPicPr>
          <p:nvPr/>
        </p:nvPicPr>
        <p:blipFill>
          <a:blip r:embed="rId3"/>
          <a:stretch>
            <a:fillRect/>
          </a:stretch>
        </p:blipFill>
        <p:spPr>
          <a:xfrm>
            <a:off x="7389593" y="3381066"/>
            <a:ext cx="3330959" cy="2751147"/>
          </a:xfrm>
          <a:prstGeom prst="rect">
            <a:avLst/>
          </a:prstGeom>
        </p:spPr>
      </p:pic>
    </p:spTree>
    <p:extLst>
      <p:ext uri="{BB962C8B-B14F-4D97-AF65-F5344CB8AC3E}">
        <p14:creationId xmlns:p14="http://schemas.microsoft.com/office/powerpoint/2010/main" val="2732916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AC6132-0109-4A00-9730-540434448FF7}"/>
              </a:ext>
            </a:extLst>
          </p:cNvPr>
          <p:cNvSpPr txBox="1"/>
          <p:nvPr/>
        </p:nvSpPr>
        <p:spPr>
          <a:xfrm>
            <a:off x="3861786" y="446171"/>
            <a:ext cx="3923931" cy="584775"/>
          </a:xfrm>
          <a:prstGeom prst="rect">
            <a:avLst/>
          </a:prstGeom>
          <a:solidFill>
            <a:schemeClr val="accent6">
              <a:lumMod val="40000"/>
              <a:lumOff val="60000"/>
            </a:schemeClr>
          </a:solidFill>
        </p:spPr>
        <p:txBody>
          <a:bodyPr wrap="square">
            <a:spAutoFit/>
          </a:bodyPr>
          <a:lstStyle/>
          <a:p>
            <a:pPr algn="ctr"/>
            <a:r>
              <a:rPr lang="en-US" sz="3200" b="1" i="0" dirty="0">
                <a:solidFill>
                  <a:srgbClr val="434343"/>
                </a:solidFill>
                <a:effectLst/>
                <a:latin typeface="Roboto"/>
              </a:rPr>
              <a:t>REQUIREMENTS</a:t>
            </a:r>
          </a:p>
        </p:txBody>
      </p:sp>
      <p:sp>
        <p:nvSpPr>
          <p:cNvPr id="6" name="TextBox 5">
            <a:extLst>
              <a:ext uri="{FF2B5EF4-FFF2-40B4-BE49-F238E27FC236}">
                <a16:creationId xmlns:a16="http://schemas.microsoft.com/office/drawing/2014/main" id="{3B00237B-E537-4DE6-A12C-976001F20C45}"/>
              </a:ext>
            </a:extLst>
          </p:cNvPr>
          <p:cNvSpPr txBox="1"/>
          <p:nvPr/>
        </p:nvSpPr>
        <p:spPr>
          <a:xfrm>
            <a:off x="813995" y="1030946"/>
            <a:ext cx="10564009" cy="1846659"/>
          </a:xfrm>
          <a:prstGeom prst="rect">
            <a:avLst/>
          </a:prstGeom>
          <a:noFill/>
        </p:spPr>
        <p:txBody>
          <a:bodyPr wrap="square">
            <a:spAutoFit/>
          </a:bodyPr>
          <a:lstStyle/>
          <a:p>
            <a:pPr algn="l" fontAlgn="base"/>
            <a:r>
              <a:rPr lang="en-US" sz="2400" b="1" i="0" u="none" strike="noStrike" dirty="0">
                <a:solidFill>
                  <a:srgbClr val="333333"/>
                </a:solidFill>
                <a:effectLst/>
                <a:latin typeface="Calibri" panose="020F0502020204030204" pitchFamily="34" charset="0"/>
                <a:cs typeface="Calibri" panose="020F0502020204030204" pitchFamily="34" charset="0"/>
              </a:rPr>
              <a:t>Part I: Research Question</a:t>
            </a:r>
            <a:endParaRPr lang="en-US" sz="2400" b="0" i="0" u="none" strike="noStrike" dirty="0">
              <a:solidFill>
                <a:srgbClr val="333333"/>
              </a:solidFill>
              <a:effectLst/>
              <a:latin typeface="Calibri" panose="020F0502020204030204" pitchFamily="34" charset="0"/>
              <a:cs typeface="Calibri" panose="020F0502020204030204" pitchFamily="34" charset="0"/>
            </a:endParaRPr>
          </a:p>
          <a:p>
            <a:pPr marL="228600" marR="0" indent="-22860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A.  1.  Propose </a:t>
            </a:r>
            <a:r>
              <a:rPr lang="en-US" b="1" i="0" u="none" strike="noStrike" dirty="0">
                <a:solidFill>
                  <a:srgbClr val="333333"/>
                </a:solidFill>
                <a:effectLst/>
                <a:latin typeface="Calibri" panose="020F0502020204030204" pitchFamily="34" charset="0"/>
                <a:cs typeface="Calibri" panose="020F0502020204030204" pitchFamily="34" charset="0"/>
              </a:rPr>
              <a:t>one</a:t>
            </a:r>
            <a:r>
              <a:rPr lang="en-US" b="0" i="0" u="none" strike="noStrike" dirty="0">
                <a:solidFill>
                  <a:srgbClr val="333333"/>
                </a:solidFill>
                <a:effectLst/>
                <a:latin typeface="Calibri" panose="020F0502020204030204" pitchFamily="34" charset="0"/>
                <a:cs typeface="Calibri" panose="020F0502020204030204" pitchFamily="34" charset="0"/>
              </a:rPr>
              <a:t> question relevant to a real-world organizational situation that you will answer using </a:t>
            </a:r>
            <a:r>
              <a:rPr lang="en-US" b="1" i="0" u="none" strike="noStrike" dirty="0">
                <a:solidFill>
                  <a:srgbClr val="333333"/>
                </a:solidFill>
                <a:effectLst/>
                <a:latin typeface="Calibri" panose="020F0502020204030204" pitchFamily="34" charset="0"/>
                <a:cs typeface="Calibri" panose="020F0502020204030204" pitchFamily="34" charset="0"/>
              </a:rPr>
              <a:t>one</a:t>
            </a:r>
            <a:r>
              <a:rPr lang="en-US" b="0" i="0" u="none" strike="noStrike" dirty="0">
                <a:solidFill>
                  <a:srgbClr val="333333"/>
                </a:solidFill>
                <a:effectLst/>
                <a:latin typeface="Calibri" panose="020F0502020204030204" pitchFamily="34" charset="0"/>
                <a:cs typeface="Calibri" panose="020F0502020204030204" pitchFamily="34" charset="0"/>
              </a:rPr>
              <a:t> of the following classification methods: </a:t>
            </a:r>
            <a:r>
              <a:rPr lang="en-US" b="0" i="1" u="none" strike="noStrike" dirty="0">
                <a:solidFill>
                  <a:srgbClr val="333333"/>
                </a:solidFill>
                <a:effectLst/>
                <a:latin typeface="Calibri" panose="020F0502020204030204" pitchFamily="34" charset="0"/>
                <a:cs typeface="Calibri" panose="020F0502020204030204" pitchFamily="34" charset="0"/>
              </a:rPr>
              <a:t>k</a:t>
            </a:r>
            <a:r>
              <a:rPr lang="en-US" b="0" i="0" u="none" strike="noStrike" dirty="0">
                <a:solidFill>
                  <a:srgbClr val="333333"/>
                </a:solidFill>
                <a:effectLst/>
                <a:latin typeface="Calibri" panose="020F0502020204030204" pitchFamily="34" charset="0"/>
                <a:cs typeface="Calibri" panose="020F0502020204030204" pitchFamily="34" charset="0"/>
              </a:rPr>
              <a:t>-nearest neighbor (KNN), or  Naive Bayes.</a:t>
            </a:r>
          </a:p>
          <a:p>
            <a:pPr marR="0" indent="-182880" algn="l" fontAlgn="base">
              <a:spcBef>
                <a:spcPts val="0"/>
              </a:spcBef>
              <a:spcAft>
                <a:spcPts val="0"/>
              </a:spcAft>
            </a:pPr>
            <a:endParaRPr lang="en-US" b="0" i="0" u="none" strike="noStrike" dirty="0">
              <a:solidFill>
                <a:srgbClr val="333333"/>
              </a:solidFill>
              <a:effectLst/>
              <a:latin typeface="Calibri" panose="020F0502020204030204" pitchFamily="34" charset="0"/>
              <a:cs typeface="Calibri" panose="020F0502020204030204" pitchFamily="34" charset="0"/>
            </a:endParaRPr>
          </a:p>
          <a:p>
            <a:pPr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A. 2.  Define </a:t>
            </a:r>
            <a:r>
              <a:rPr lang="en-US" b="1" i="0" u="none" strike="noStrike" dirty="0">
                <a:solidFill>
                  <a:srgbClr val="333333"/>
                </a:solidFill>
                <a:effectLst/>
                <a:latin typeface="Calibri" panose="020F0502020204030204" pitchFamily="34" charset="0"/>
                <a:cs typeface="Calibri" panose="020F0502020204030204" pitchFamily="34" charset="0"/>
              </a:rPr>
              <a:t>one</a:t>
            </a:r>
            <a:r>
              <a:rPr lang="en-US" b="0" i="0" u="none" strike="noStrike" dirty="0">
                <a:solidFill>
                  <a:srgbClr val="333333"/>
                </a:solidFill>
                <a:effectLst/>
                <a:latin typeface="Calibri" panose="020F0502020204030204" pitchFamily="34" charset="0"/>
                <a:cs typeface="Calibri" panose="020F0502020204030204" pitchFamily="34" charset="0"/>
              </a:rPr>
              <a:t> goal of the data analysis. Ensure that your goal is reasonable within the scope of the scenario and is represented in the available data.</a:t>
            </a:r>
          </a:p>
        </p:txBody>
      </p:sp>
      <p:sp>
        <p:nvSpPr>
          <p:cNvPr id="11" name="TextBox 10">
            <a:extLst>
              <a:ext uri="{FF2B5EF4-FFF2-40B4-BE49-F238E27FC236}">
                <a16:creationId xmlns:a16="http://schemas.microsoft.com/office/drawing/2014/main" id="{8CFFF0E9-A496-44C9-B4E1-C9133FFA28E5}"/>
              </a:ext>
            </a:extLst>
          </p:cNvPr>
          <p:cNvSpPr txBox="1"/>
          <p:nvPr/>
        </p:nvSpPr>
        <p:spPr>
          <a:xfrm>
            <a:off x="1027060" y="3094337"/>
            <a:ext cx="3296366" cy="2031325"/>
          </a:xfrm>
          <a:prstGeom prst="rect">
            <a:avLst/>
          </a:prstGeom>
          <a:solidFill>
            <a:schemeClr val="bg1">
              <a:lumMod val="95000"/>
            </a:schemeClr>
          </a:solidFill>
        </p:spPr>
        <p:txBody>
          <a:bodyPr wrap="square">
            <a:spAutoFit/>
          </a:bodyPr>
          <a:lstStyle/>
          <a:p>
            <a:r>
              <a:rPr lang="en-US" b="1" dirty="0">
                <a:latin typeface="Calibri" panose="020F0502020204030204" pitchFamily="34" charset="0"/>
                <a:cs typeface="Calibri" panose="020F0502020204030204" pitchFamily="34" charset="0"/>
              </a:rPr>
              <a:t>Example Research Question 1: </a:t>
            </a:r>
          </a:p>
          <a:p>
            <a:r>
              <a:rPr lang="en-US" dirty="0">
                <a:latin typeface="Calibri" panose="020F0502020204030204" pitchFamily="34" charset="0"/>
                <a:cs typeface="Calibri" panose="020F0502020204030204" pitchFamily="34" charset="0"/>
              </a:rPr>
              <a:t>Is it possible to predict telecom customers who are at churn risk using the k-nearest neighbor's method, so the telecom provider can take the appropriate steps to retain those customers?  </a:t>
            </a:r>
          </a:p>
        </p:txBody>
      </p:sp>
      <p:sp>
        <p:nvSpPr>
          <p:cNvPr id="13" name="TextBox 12">
            <a:extLst>
              <a:ext uri="{FF2B5EF4-FFF2-40B4-BE49-F238E27FC236}">
                <a16:creationId xmlns:a16="http://schemas.microsoft.com/office/drawing/2014/main" id="{7812C875-F034-4C6A-A22E-CD3108F4F4CC}"/>
              </a:ext>
            </a:extLst>
          </p:cNvPr>
          <p:cNvSpPr txBox="1"/>
          <p:nvPr/>
        </p:nvSpPr>
        <p:spPr>
          <a:xfrm>
            <a:off x="4466740" y="3094337"/>
            <a:ext cx="6911264" cy="2308324"/>
          </a:xfrm>
          <a:prstGeom prst="rect">
            <a:avLst/>
          </a:prstGeom>
          <a:solidFill>
            <a:schemeClr val="bg1">
              <a:lumMod val="95000"/>
            </a:schemeClr>
          </a:solidFill>
        </p:spPr>
        <p:txBody>
          <a:bodyPr wrap="square">
            <a:spAutoFit/>
          </a:bodyPr>
          <a:lstStyle/>
          <a:p>
            <a:pPr marR="0">
              <a:spcBef>
                <a:spcPts val="0"/>
              </a:spcBef>
            </a:pPr>
            <a:r>
              <a:rPr lang="en-US" b="1"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Example - Goals</a:t>
            </a: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spcBef>
                <a:spcPts val="0"/>
              </a:spcBef>
              <a:buClr>
                <a:srgbClr val="333333"/>
              </a:buClr>
              <a:buFont typeface="+mj-lt"/>
              <a:buAutoNum type="arabicPeriod"/>
            </a:pPr>
            <a:r>
              <a:rPr lang="en-US" dirty="0">
                <a:effectLst/>
                <a:latin typeface="Calibri" panose="020F0502020204030204" pitchFamily="34" charset="0"/>
                <a:ea typeface="Calibri" panose="020F0502020204030204" pitchFamily="34" charset="0"/>
                <a:cs typeface="Calibri" panose="020F0502020204030204" pitchFamily="34" charset="0"/>
              </a:rPr>
              <a:t>The primary goal of this analysis is to develop a machine learning model using k-nearest neighbors (k-NN) to help the company identify customers who are at churn risk.</a:t>
            </a:r>
          </a:p>
          <a:p>
            <a:pPr marL="342900" marR="0" lvl="0" indent="-342900">
              <a:spcBef>
                <a:spcPts val="0"/>
              </a:spcBef>
              <a:buClr>
                <a:srgbClr val="333333"/>
              </a:buClr>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Based on</a:t>
            </a:r>
            <a:r>
              <a:rPr lang="en-US" dirty="0">
                <a:effectLst/>
                <a:latin typeface="Calibri" panose="020F0502020204030204" pitchFamily="34" charset="0"/>
                <a:ea typeface="Calibri" panose="020F0502020204030204" pitchFamily="34" charset="0"/>
                <a:cs typeface="Calibri" panose="020F0502020204030204" pitchFamily="34" charset="0"/>
              </a:rPr>
              <a:t> EDA identify key contributors/features causing customer churn.</a:t>
            </a:r>
          </a:p>
          <a:p>
            <a:pPr marL="342900" marR="0" lvl="0" indent="-342900">
              <a:spcBef>
                <a:spcPts val="0"/>
              </a:spcBef>
              <a:buClr>
                <a:srgbClr val="333333"/>
              </a:buClr>
              <a:buFont typeface="+mj-lt"/>
              <a:buAutoNum type="arabicPeriod"/>
            </a:pPr>
            <a:r>
              <a:rPr lang="en-US" dirty="0">
                <a:effectLst/>
                <a:latin typeface="Calibri" panose="020F0502020204030204" pitchFamily="34" charset="0"/>
                <a:ea typeface="Calibri" panose="020F0502020204030204" pitchFamily="34" charset="0"/>
                <a:cs typeface="Calibri" panose="020F0502020204030204" pitchFamily="34" charset="0"/>
              </a:rPr>
              <a:t>Based on the results and implications of the analysis, recommend a course of action.</a:t>
            </a:r>
          </a:p>
        </p:txBody>
      </p:sp>
    </p:spTree>
    <p:extLst>
      <p:ext uri="{BB962C8B-B14F-4D97-AF65-F5344CB8AC3E}">
        <p14:creationId xmlns:p14="http://schemas.microsoft.com/office/powerpoint/2010/main" val="1078858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BABD59-04D0-4AE0-99A7-B2F4C6887118}"/>
              </a:ext>
            </a:extLst>
          </p:cNvPr>
          <p:cNvSpPr txBox="1"/>
          <p:nvPr/>
        </p:nvSpPr>
        <p:spPr>
          <a:xfrm>
            <a:off x="914401" y="856656"/>
            <a:ext cx="3762374" cy="1477328"/>
          </a:xfrm>
          <a:prstGeom prst="rect">
            <a:avLst/>
          </a:prstGeom>
          <a:solidFill>
            <a:schemeClr val="bg1">
              <a:lumMod val="95000"/>
            </a:schemeClr>
          </a:solidFill>
        </p:spPr>
        <p:txBody>
          <a:bodyPr wrap="square">
            <a:spAutoFit/>
          </a:bodyPr>
          <a:lstStyle/>
          <a:p>
            <a:r>
              <a:rPr lang="en-US" b="1" dirty="0">
                <a:latin typeface="Calibri" panose="020F0502020204030204" pitchFamily="34" charset="0"/>
                <a:cs typeface="Calibri" panose="020F0502020204030204" pitchFamily="34" charset="0"/>
              </a:rPr>
              <a:t>Example Research Question 2: </a:t>
            </a:r>
          </a:p>
          <a:p>
            <a:pPr marR="0"/>
            <a:r>
              <a:rPr lang="en-US" sz="1800" dirty="0">
                <a:effectLst/>
                <a:latin typeface="Calibri" panose="020F0502020204030204" pitchFamily="34" charset="0"/>
                <a:ea typeface="Calibri" panose="020F0502020204030204" pitchFamily="34" charset="0"/>
              </a:rPr>
              <a:t>Can the probability of customer churn be predicted from categorial data such as demographic and subscribed services?</a:t>
            </a:r>
          </a:p>
        </p:txBody>
      </p:sp>
      <p:sp>
        <p:nvSpPr>
          <p:cNvPr id="5" name="TextBox 4">
            <a:extLst>
              <a:ext uri="{FF2B5EF4-FFF2-40B4-BE49-F238E27FC236}">
                <a16:creationId xmlns:a16="http://schemas.microsoft.com/office/drawing/2014/main" id="{0A371992-30BC-48C1-A23A-81B2EDE9ECA0}"/>
              </a:ext>
            </a:extLst>
          </p:cNvPr>
          <p:cNvSpPr txBox="1"/>
          <p:nvPr/>
        </p:nvSpPr>
        <p:spPr>
          <a:xfrm>
            <a:off x="5010150" y="856656"/>
            <a:ext cx="6495310" cy="2862322"/>
          </a:xfrm>
          <a:prstGeom prst="rect">
            <a:avLst/>
          </a:prstGeom>
          <a:solidFill>
            <a:schemeClr val="bg1">
              <a:lumMod val="95000"/>
            </a:schemeClr>
          </a:solidFill>
        </p:spPr>
        <p:txBody>
          <a:bodyPr wrap="square">
            <a:spAutoFit/>
          </a:bodyPr>
          <a:lstStyle/>
          <a:p>
            <a:pPr marR="457200"/>
            <a:r>
              <a:rPr lang="en-US" b="1"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Example - Goals</a:t>
            </a: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R="457200">
              <a:spcAft>
                <a:spcPts val="0"/>
              </a:spcAft>
            </a:pPr>
            <a:r>
              <a:rPr lang="en-US" sz="1800" dirty="0">
                <a:effectLst/>
                <a:latin typeface="Calibri" panose="020F0502020204030204" pitchFamily="34" charset="0"/>
                <a:ea typeface="Calibri" panose="020F0502020204030204" pitchFamily="34" charset="0"/>
              </a:rPr>
              <a:t>Accurate predictions of the probability that a customer will churn, and how churn relates to the services provided can help drive executive direction related to marketing decisions, business decisions, and customer retention initiatives.</a:t>
            </a:r>
          </a:p>
          <a:p>
            <a:pPr marR="457200">
              <a:spcAft>
                <a:spcPts val="0"/>
              </a:spcAft>
            </a:pPr>
            <a:r>
              <a:rPr lang="en-US" sz="1800" dirty="0">
                <a:effectLst/>
                <a:latin typeface="Calibri" panose="020F0502020204030204" pitchFamily="34" charset="0"/>
                <a:ea typeface="Calibri" panose="020F0502020204030204" pitchFamily="34" charset="0"/>
              </a:rPr>
              <a:t>This project aims to be able to forecast in advance that a specific consumer is likely to churn so that appropriate action could be taken to mitigate the risk. In this project, we will clean, evaluate, and create a supervised Machine Learning model.</a:t>
            </a:r>
          </a:p>
        </p:txBody>
      </p:sp>
      <p:sp>
        <p:nvSpPr>
          <p:cNvPr id="7" name="TextBox 6">
            <a:extLst>
              <a:ext uri="{FF2B5EF4-FFF2-40B4-BE49-F238E27FC236}">
                <a16:creationId xmlns:a16="http://schemas.microsoft.com/office/drawing/2014/main" id="{41F979B8-C5C7-4360-976B-482F0B02DEA9}"/>
              </a:ext>
            </a:extLst>
          </p:cNvPr>
          <p:cNvSpPr txBox="1"/>
          <p:nvPr/>
        </p:nvSpPr>
        <p:spPr>
          <a:xfrm>
            <a:off x="838940" y="4229011"/>
            <a:ext cx="3837835" cy="1477328"/>
          </a:xfrm>
          <a:prstGeom prst="rect">
            <a:avLst/>
          </a:prstGeom>
          <a:solidFill>
            <a:schemeClr val="bg1">
              <a:lumMod val="95000"/>
            </a:schemeClr>
          </a:solidFill>
        </p:spPr>
        <p:txBody>
          <a:bodyPr wrap="square">
            <a:spAutoFit/>
          </a:bodyPr>
          <a:lstStyle/>
          <a:p>
            <a:r>
              <a:rPr lang="en-US" b="1" dirty="0">
                <a:latin typeface="Calibri" panose="020F0502020204030204" pitchFamily="34" charset="0"/>
                <a:cs typeface="Calibri" panose="020F0502020204030204" pitchFamily="34" charset="0"/>
              </a:rPr>
              <a:t>Example Research Question 3: </a:t>
            </a:r>
          </a:p>
          <a:p>
            <a:r>
              <a:rPr lang="en-US" dirty="0">
                <a:latin typeface="inherit"/>
              </a:rPr>
              <a:t>What are the major predictor variables in determining or predicting the Churn of the customers from the churn dataset?</a:t>
            </a:r>
          </a:p>
        </p:txBody>
      </p:sp>
      <p:sp>
        <p:nvSpPr>
          <p:cNvPr id="9" name="TextBox 8">
            <a:extLst>
              <a:ext uri="{FF2B5EF4-FFF2-40B4-BE49-F238E27FC236}">
                <a16:creationId xmlns:a16="http://schemas.microsoft.com/office/drawing/2014/main" id="{3072236F-CDED-4AC0-9AED-3F07BD4B631D}"/>
              </a:ext>
            </a:extLst>
          </p:cNvPr>
          <p:cNvSpPr txBox="1"/>
          <p:nvPr/>
        </p:nvSpPr>
        <p:spPr>
          <a:xfrm>
            <a:off x="5010150" y="4229011"/>
            <a:ext cx="6495310" cy="1754326"/>
          </a:xfrm>
          <a:prstGeom prst="rect">
            <a:avLst/>
          </a:prstGeom>
          <a:solidFill>
            <a:schemeClr val="bg1">
              <a:lumMod val="95000"/>
            </a:schemeClr>
          </a:solidFill>
        </p:spPr>
        <p:txBody>
          <a:bodyPr wrap="square">
            <a:spAutoFit/>
          </a:bodyPr>
          <a:lstStyle/>
          <a:p>
            <a:r>
              <a:rPr lang="en-US" b="1"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Example - Goals</a:t>
            </a:r>
            <a:endParaRPr lang="en-US" b="1" dirty="0">
              <a:effectLst/>
              <a:latin typeface="Calibri" panose="020F0502020204030204" pitchFamily="34" charset="0"/>
              <a:ea typeface="Calibri" panose="020F0502020204030204" pitchFamily="34" charset="0"/>
              <a:cs typeface="Calibri" panose="020F0502020204030204" pitchFamily="34" charset="0"/>
            </a:endParaRPr>
          </a:p>
          <a:p>
            <a:r>
              <a:rPr lang="en-US" dirty="0">
                <a:latin typeface="inherit"/>
              </a:rPr>
              <a:t>Two goals to achieve in this analysis:</a:t>
            </a:r>
          </a:p>
          <a:p>
            <a:r>
              <a:rPr lang="en-US" dirty="0">
                <a:latin typeface="inherit"/>
              </a:rPr>
              <a:t>1. Identify major predictors of Churn and determine if it is based on factors like service availability or contract type.</a:t>
            </a:r>
          </a:p>
          <a:p>
            <a:r>
              <a:rPr lang="en-US" dirty="0">
                <a:latin typeface="inherit"/>
              </a:rPr>
              <a:t>2. To determine if Churn can be predicted based on the trained model.</a:t>
            </a:r>
          </a:p>
        </p:txBody>
      </p:sp>
    </p:spTree>
    <p:extLst>
      <p:ext uri="{BB962C8B-B14F-4D97-AF65-F5344CB8AC3E}">
        <p14:creationId xmlns:p14="http://schemas.microsoft.com/office/powerpoint/2010/main" val="1644560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AC6132-0109-4A00-9730-540434448FF7}"/>
              </a:ext>
            </a:extLst>
          </p:cNvPr>
          <p:cNvSpPr txBox="1"/>
          <p:nvPr/>
        </p:nvSpPr>
        <p:spPr>
          <a:xfrm>
            <a:off x="736107" y="631939"/>
            <a:ext cx="4164368" cy="461665"/>
          </a:xfrm>
          <a:prstGeom prst="rect">
            <a:avLst/>
          </a:prstGeom>
          <a:solidFill>
            <a:schemeClr val="accent6">
              <a:lumMod val="20000"/>
              <a:lumOff val="80000"/>
            </a:schemeClr>
          </a:solidFill>
        </p:spPr>
        <p:txBody>
          <a:bodyPr wrap="square">
            <a:spAutoFit/>
          </a:bodyPr>
          <a:lstStyle/>
          <a:p>
            <a:pPr fontAlgn="base"/>
            <a:r>
              <a:rPr lang="en-US" sz="2400" b="1" i="0" u="none" strike="noStrike" dirty="0">
                <a:solidFill>
                  <a:srgbClr val="333333"/>
                </a:solidFill>
                <a:effectLst/>
                <a:latin typeface="Lato" panose="020F0502020204030203" pitchFamily="34" charset="0"/>
              </a:rPr>
              <a:t>Part II: Method Justification</a:t>
            </a:r>
            <a:endParaRPr lang="en-US" sz="2400" b="0" i="0" u="none" strike="noStrike" dirty="0">
              <a:solidFill>
                <a:srgbClr val="333333"/>
              </a:solidFill>
              <a:effectLst/>
              <a:latin typeface="Lato" panose="020F0502020204030203" pitchFamily="34" charset="0"/>
            </a:endParaRPr>
          </a:p>
        </p:txBody>
      </p:sp>
      <p:sp>
        <p:nvSpPr>
          <p:cNvPr id="4" name="TextBox 3">
            <a:extLst>
              <a:ext uri="{FF2B5EF4-FFF2-40B4-BE49-F238E27FC236}">
                <a16:creationId xmlns:a16="http://schemas.microsoft.com/office/drawing/2014/main" id="{209C4B81-8162-43BB-BF98-65D67570F640}"/>
              </a:ext>
            </a:extLst>
          </p:cNvPr>
          <p:cNvSpPr txBox="1"/>
          <p:nvPr/>
        </p:nvSpPr>
        <p:spPr>
          <a:xfrm>
            <a:off x="829322" y="1190398"/>
            <a:ext cx="10533355" cy="1754326"/>
          </a:xfrm>
          <a:prstGeom prst="rect">
            <a:avLst/>
          </a:prstGeom>
          <a:noFill/>
        </p:spPr>
        <p:txBody>
          <a:bodyPr wrap="square">
            <a:spAutoFit/>
          </a:bodyPr>
          <a:lstStyle/>
          <a:p>
            <a:pPr marL="228600" marR="0" indent="-228600" algn="l" fontAlgn="base">
              <a:spcBef>
                <a:spcPts val="0"/>
              </a:spcBef>
              <a:spcAft>
                <a:spcPts val="0"/>
              </a:spcAft>
            </a:pPr>
            <a:r>
              <a:rPr lang="en-US" dirty="0">
                <a:solidFill>
                  <a:srgbClr val="333333"/>
                </a:solidFill>
                <a:latin typeface="Calibri" panose="020F0502020204030204" pitchFamily="34" charset="0"/>
                <a:cs typeface="Calibri" panose="020F0502020204030204" pitchFamily="34" charset="0"/>
              </a:rPr>
              <a:t>B. </a:t>
            </a:r>
            <a:r>
              <a:rPr lang="en-US" b="0" i="0" u="none" strike="noStrike" dirty="0">
                <a:solidFill>
                  <a:srgbClr val="333333"/>
                </a:solidFill>
                <a:effectLst/>
                <a:latin typeface="Calibri" panose="020F0502020204030204" pitchFamily="34" charset="0"/>
                <a:cs typeface="Calibri" panose="020F0502020204030204" pitchFamily="34" charset="0"/>
              </a:rPr>
              <a:t>Explain the reasons for your chosen classification method from part A1 by doing the following:</a:t>
            </a:r>
          </a:p>
          <a:p>
            <a:pPr marL="228600" marR="0" indent="-228600" algn="l" fontAlgn="base">
              <a:spcBef>
                <a:spcPts val="0"/>
              </a:spcBef>
              <a:spcAft>
                <a:spcPts val="0"/>
              </a:spcAft>
            </a:pPr>
            <a:r>
              <a:rPr lang="en-US" dirty="0">
                <a:solidFill>
                  <a:srgbClr val="333333"/>
                </a:solidFill>
                <a:latin typeface="Calibri" panose="020F0502020204030204" pitchFamily="34" charset="0"/>
                <a:cs typeface="Calibri" panose="020F0502020204030204" pitchFamily="34" charset="0"/>
              </a:rPr>
              <a:t>B.</a:t>
            </a:r>
            <a:r>
              <a:rPr lang="en-US" b="0" i="0" u="none" strike="noStrike" dirty="0">
                <a:solidFill>
                  <a:srgbClr val="333333"/>
                </a:solidFill>
                <a:effectLst/>
                <a:latin typeface="Calibri" panose="020F0502020204030204" pitchFamily="34" charset="0"/>
                <a:cs typeface="Calibri" panose="020F0502020204030204" pitchFamily="34" charset="0"/>
              </a:rPr>
              <a:t>1.  Explain how the classification method you chose analyzes the selected data set. Include expected outcomes</a:t>
            </a:r>
            <a:r>
              <a:rPr lang="en-US" dirty="0">
                <a:solidFill>
                  <a:srgbClr val="333333"/>
                </a:solidFill>
                <a:latin typeface="Calibri" panose="020F0502020204030204" pitchFamily="34" charset="0"/>
                <a:cs typeface="Calibri" panose="020F0502020204030204" pitchFamily="34" charset="0"/>
              </a:rPr>
              <a:t>.</a:t>
            </a:r>
          </a:p>
          <a:p>
            <a:pPr marL="228600" marR="0" indent="-22860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B.2.  Summarize </a:t>
            </a:r>
            <a:r>
              <a:rPr lang="en-US" b="1" i="0" u="none" strike="noStrike" dirty="0">
                <a:solidFill>
                  <a:srgbClr val="333333"/>
                </a:solidFill>
                <a:effectLst/>
                <a:latin typeface="Calibri" panose="020F0502020204030204" pitchFamily="34" charset="0"/>
                <a:cs typeface="Calibri" panose="020F0502020204030204" pitchFamily="34" charset="0"/>
              </a:rPr>
              <a:t>one</a:t>
            </a:r>
            <a:r>
              <a:rPr lang="en-US" b="0" i="0" u="none" strike="noStrike" dirty="0">
                <a:solidFill>
                  <a:srgbClr val="333333"/>
                </a:solidFill>
                <a:effectLst/>
                <a:latin typeface="Calibri" panose="020F0502020204030204" pitchFamily="34" charset="0"/>
                <a:cs typeface="Calibri" panose="020F0502020204030204" pitchFamily="34" charset="0"/>
              </a:rPr>
              <a:t> assumption of the chosen classification method.</a:t>
            </a:r>
          </a:p>
          <a:p>
            <a:pPr marL="228600" marR="0" indent="-228600" algn="l" fontAlgn="base">
              <a:spcBef>
                <a:spcPts val="0"/>
              </a:spcBef>
              <a:spcAft>
                <a:spcPts val="0"/>
              </a:spcAft>
            </a:pPr>
            <a:r>
              <a:rPr lang="en-US" dirty="0">
                <a:solidFill>
                  <a:srgbClr val="333333"/>
                </a:solidFill>
                <a:latin typeface="Calibri" panose="020F0502020204030204" pitchFamily="34" charset="0"/>
                <a:cs typeface="Calibri" panose="020F0502020204030204" pitchFamily="34" charset="0"/>
              </a:rPr>
              <a:t>B.3. </a:t>
            </a:r>
            <a:r>
              <a:rPr lang="en-US" b="0" i="0" u="none" strike="noStrike" dirty="0">
                <a:solidFill>
                  <a:srgbClr val="333333"/>
                </a:solidFill>
                <a:effectLst/>
                <a:latin typeface="Calibri" panose="020F0502020204030204" pitchFamily="34" charset="0"/>
                <a:cs typeface="Calibri" panose="020F0502020204030204" pitchFamily="34" charset="0"/>
              </a:rPr>
              <a:t>List the packages or libraries you have chosen for Python or R and justify how </a:t>
            </a:r>
            <a:r>
              <a:rPr lang="en-US" b="0" i="1" u="none" strike="noStrike" dirty="0">
                <a:solidFill>
                  <a:srgbClr val="333333"/>
                </a:solidFill>
                <a:effectLst/>
                <a:latin typeface="Calibri" panose="020F0502020204030204" pitchFamily="34" charset="0"/>
                <a:cs typeface="Calibri" panose="020F0502020204030204" pitchFamily="34" charset="0"/>
              </a:rPr>
              <a:t>each</a:t>
            </a:r>
            <a:r>
              <a:rPr lang="en-US" b="0" i="0" u="none" strike="noStrike" dirty="0">
                <a:solidFill>
                  <a:srgbClr val="333333"/>
                </a:solidFill>
                <a:effectLst/>
                <a:latin typeface="Calibri" panose="020F0502020204030204" pitchFamily="34" charset="0"/>
                <a:cs typeface="Calibri" panose="020F0502020204030204" pitchFamily="34" charset="0"/>
              </a:rPr>
              <a:t> item on the list supports the analysis. </a:t>
            </a:r>
          </a:p>
        </p:txBody>
      </p:sp>
      <p:sp>
        <p:nvSpPr>
          <p:cNvPr id="10" name="TextBox 9">
            <a:extLst>
              <a:ext uri="{FF2B5EF4-FFF2-40B4-BE49-F238E27FC236}">
                <a16:creationId xmlns:a16="http://schemas.microsoft.com/office/drawing/2014/main" id="{AEE8BAA0-4104-432A-9EA3-98D4C3FE08EF}"/>
              </a:ext>
            </a:extLst>
          </p:cNvPr>
          <p:cNvSpPr txBox="1"/>
          <p:nvPr/>
        </p:nvSpPr>
        <p:spPr>
          <a:xfrm>
            <a:off x="829322" y="3182108"/>
            <a:ext cx="10676138" cy="286232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B.1. Example: How the k-NN classification method analyzes the dataset</a:t>
            </a:r>
          </a:p>
          <a:p>
            <a:r>
              <a:rPr lang="en-US" dirty="0">
                <a:latin typeface="Calibri" panose="020F0502020204030204" pitchFamily="34" charset="0"/>
                <a:cs typeface="Calibri" panose="020F0502020204030204" pitchFamily="34" charset="0"/>
              </a:rPr>
              <a:t>The basic idea of k-NN is to predict the label of any data point by looking at the ‘k’ closest labeled data point, for example, 5 closest labeled data points, and getting them to vote on what the unlabeled point should have. The new data point is </a:t>
            </a:r>
            <a:r>
              <a:rPr lang="en-US">
                <a:latin typeface="Calibri" panose="020F0502020204030204" pitchFamily="34" charset="0"/>
                <a:cs typeface="Calibri" panose="020F0502020204030204" pitchFamily="34" charset="0"/>
              </a:rPr>
              <a:t>then  assigned </a:t>
            </a:r>
            <a:r>
              <a:rPr lang="en-US" dirty="0">
                <a:latin typeface="Calibri" panose="020F0502020204030204" pitchFamily="34" charset="0"/>
                <a:cs typeface="Calibri" panose="020F0502020204030204" pitchFamily="34" charset="0"/>
              </a:rPr>
              <a:t>the label of the majority of the ‘k’ closest points. k-NN uses distance, and the standard Euclidean distance is the most common and default choice. See the example below:</a:t>
            </a:r>
          </a:p>
          <a:p>
            <a:endParaRPr lang="en-US" dirty="0">
              <a:latin typeface="Calibri" panose="020F0502020204030204" pitchFamily="34" charset="0"/>
              <a:cs typeface="Calibri" panose="020F0502020204030204" pitchFamily="34" charset="0"/>
            </a:endParaRPr>
          </a:p>
          <a:p>
            <a:r>
              <a:rPr lang="en-US" b="1" i="0" dirty="0">
                <a:solidFill>
                  <a:srgbClr val="C00000"/>
                </a:solidFill>
                <a:effectLst/>
                <a:latin typeface="inherit"/>
              </a:rPr>
              <a:t>Note: </a:t>
            </a:r>
            <a:r>
              <a:rPr lang="en-US" dirty="0">
                <a:solidFill>
                  <a:srgbClr val="202124"/>
                </a:solidFill>
                <a:latin typeface="inherit"/>
              </a:rPr>
              <a:t>D</a:t>
            </a:r>
            <a:r>
              <a:rPr lang="en-US" b="0" i="0" dirty="0">
                <a:solidFill>
                  <a:srgbClr val="202124"/>
                </a:solidFill>
                <a:effectLst/>
                <a:latin typeface="inherit"/>
              </a:rPr>
              <a:t>ata labeling helps tell the difference between two or more objects or data points, e.g., a person, car, a house, a street, etc., by </a:t>
            </a:r>
            <a:r>
              <a:rPr lang="en-US" i="0" dirty="0">
                <a:solidFill>
                  <a:srgbClr val="202124"/>
                </a:solidFill>
                <a:effectLst/>
                <a:latin typeface="inherit"/>
              </a:rPr>
              <a:t>labeling</a:t>
            </a:r>
            <a:r>
              <a:rPr lang="en-US" b="0" i="0" dirty="0">
                <a:solidFill>
                  <a:srgbClr val="202124"/>
                </a:solidFill>
                <a:effectLst/>
                <a:latin typeface="inherit"/>
              </a:rPr>
              <a:t> the key features of those objects or data points and looking for similarities between them. </a:t>
            </a:r>
            <a:endParaRPr lang="en-US" dirty="0">
              <a:latin typeface="inherit"/>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7673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191FB48-3350-497D-8FF4-069B28F822E4}"/>
              </a:ext>
            </a:extLst>
          </p:cNvPr>
          <p:cNvPicPr>
            <a:picLocks noChangeAspect="1"/>
          </p:cNvPicPr>
          <p:nvPr/>
        </p:nvPicPr>
        <p:blipFill>
          <a:blip r:embed="rId2"/>
          <a:stretch>
            <a:fillRect/>
          </a:stretch>
        </p:blipFill>
        <p:spPr>
          <a:xfrm>
            <a:off x="692672" y="655535"/>
            <a:ext cx="3172318" cy="2585322"/>
          </a:xfrm>
          <a:prstGeom prst="rect">
            <a:avLst/>
          </a:prstGeom>
        </p:spPr>
      </p:pic>
      <p:sp>
        <p:nvSpPr>
          <p:cNvPr id="11" name="TextBox 10">
            <a:extLst>
              <a:ext uri="{FF2B5EF4-FFF2-40B4-BE49-F238E27FC236}">
                <a16:creationId xmlns:a16="http://schemas.microsoft.com/office/drawing/2014/main" id="{40E09179-53C0-4CDE-A873-BFBAC193463C}"/>
              </a:ext>
            </a:extLst>
          </p:cNvPr>
          <p:cNvSpPr txBox="1"/>
          <p:nvPr/>
        </p:nvSpPr>
        <p:spPr>
          <a:xfrm>
            <a:off x="3864989" y="655535"/>
            <a:ext cx="7551693" cy="2585323"/>
          </a:xfrm>
          <a:prstGeom prst="rect">
            <a:avLst/>
          </a:prstGeom>
          <a:solidFill>
            <a:schemeClr val="bg2"/>
          </a:solidFill>
        </p:spPr>
        <p:txBody>
          <a:bodyPr wrap="square">
            <a:spAutoFit/>
          </a:bodyPr>
          <a:lstStyle/>
          <a:p>
            <a:pPr marR="0">
              <a:spcBef>
                <a:spcPts val="0"/>
              </a:spcBef>
            </a:pPr>
            <a:r>
              <a:rPr lang="en-US" dirty="0">
                <a:solidFill>
                  <a:srgbClr val="333333"/>
                </a:solidFill>
                <a:effectLst/>
                <a:latin typeface="inherit"/>
                <a:ea typeface="Times New Roman" panose="02020603050405020304" pitchFamily="18" charset="0"/>
                <a:cs typeface="Calibri" panose="020F0502020204030204" pitchFamily="34" charset="0"/>
              </a:rPr>
              <a:t>In the diagram, the test sample (green dot) should be classified either to blue squares or to red triangles. If k = 3 (solid line circle), it is assigned to the red triangles because there are 2 triangles and only 1 square inside the inner circle. If k = 5 (dashed line circle), it is assigned to the blue squares (3 squares vs. 2 triangles inside the outer circle).</a:t>
            </a:r>
          </a:p>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Expected Outcome</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One outcome is to create an algorithm that will have a model accuracy of at least 95% without over or underfitting the model. Another expected outcome </a:t>
            </a:r>
            <a:r>
              <a:rPr lang="en-US" dirty="0">
                <a:latin typeface="Times New Roman" panose="02020603050405020304" pitchFamily="18" charset="0"/>
                <a:ea typeface="Calibri" panose="020F0502020204030204" pitchFamily="34" charset="0"/>
                <a:cs typeface="Times New Roman" panose="02020603050405020304" pitchFamily="18" charset="0"/>
              </a:rPr>
              <a:t>is to have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test data classified according to their closest neighbors (Harrison, 2019).</a:t>
            </a:r>
            <a:endParaRPr lang="en-US" dirty="0">
              <a:effectLst/>
              <a:latin typeface="inherit"/>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73731A2-58CD-480E-961E-208F68968C55}"/>
              </a:ext>
            </a:extLst>
          </p:cNvPr>
          <p:cNvSpPr txBox="1"/>
          <p:nvPr/>
        </p:nvSpPr>
        <p:spPr>
          <a:xfrm>
            <a:off x="692672" y="3386309"/>
            <a:ext cx="10652990" cy="2816156"/>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B1 Cont’d</a:t>
            </a:r>
          </a:p>
          <a:p>
            <a:r>
              <a:rPr lang="en-US" b="1" dirty="0">
                <a:latin typeface="Calibri" panose="020F0502020204030204" pitchFamily="34" charset="0"/>
                <a:cs typeface="Calibri" panose="020F0502020204030204" pitchFamily="34" charset="0"/>
              </a:rPr>
              <a:t>Naïve Bayes Example: How the </a:t>
            </a:r>
            <a:r>
              <a:rPr lang="en-US" b="1" dirty="0">
                <a:solidFill>
                  <a:srgbClr val="0070C0"/>
                </a:solidFill>
                <a:latin typeface="Calibri" panose="020F0502020204030204" pitchFamily="34" charset="0"/>
                <a:cs typeface="Calibri" panose="020F0502020204030204" pitchFamily="34" charset="0"/>
              </a:rPr>
              <a:t>Naïve Baye</a:t>
            </a:r>
            <a:r>
              <a:rPr lang="en-US" b="1" dirty="0">
                <a:latin typeface="Calibri" panose="020F0502020204030204" pitchFamily="34" charset="0"/>
                <a:cs typeface="Calibri" panose="020F0502020204030204" pitchFamily="34" charset="0"/>
              </a:rPr>
              <a:t>s classification method analyzes the dataset.</a:t>
            </a:r>
          </a:p>
          <a:p>
            <a:pPr marL="285750" marR="0">
              <a:spcBef>
                <a:spcPts val="600"/>
              </a:spcBef>
              <a:spcAft>
                <a:spcPts val="600"/>
              </a:spcAft>
            </a:pPr>
            <a:r>
              <a:rPr lang="en-US" sz="1800" dirty="0">
                <a:solidFill>
                  <a:srgbClr val="365F91"/>
                </a:solidFill>
                <a:effectLst/>
                <a:latin typeface="Calibri" panose="020F0502020204030204" pitchFamily="34" charset="0"/>
                <a:ea typeface="Calibri" panose="020F0502020204030204" pitchFamily="34" charset="0"/>
              </a:rPr>
              <a:t>Naïve Bayes </a:t>
            </a:r>
            <a:r>
              <a:rPr lang="en-US" sz="1800" dirty="0">
                <a:effectLst/>
                <a:latin typeface="Calibri" panose="020F0502020204030204" pitchFamily="34" charset="0"/>
                <a:ea typeface="Calibri" panose="020F0502020204030204" pitchFamily="34" charset="0"/>
              </a:rPr>
              <a:t>classifier classification method is more suitable for large dataset, and all the categorical parameters are independent. A dataset of 10,000 observations and 50 variables is large enough for NB. When the calibration sample sizes increase, Naïve Bayes classifiers will outperform other highly advanced classification methods in terms of classification accuracy. (</a:t>
            </a:r>
            <a:r>
              <a:rPr lang="en-US" sz="1800" dirty="0">
                <a:effectLst/>
                <a:latin typeface="Calibri" panose="020F0502020204030204" pitchFamily="34" charset="0"/>
                <a:ea typeface="Times New Roman" panose="02020603050405020304" pitchFamily="18" charset="0"/>
                <a:cs typeface="Calibri" panose="020F0502020204030204" pitchFamily="34" charset="0"/>
              </a:rPr>
              <a:t>Rudner</a:t>
            </a:r>
            <a:r>
              <a:rPr lang="en-US" sz="1800" dirty="0">
                <a:effectLst/>
                <a:latin typeface="Calibri" panose="020F0502020204030204" pitchFamily="34" charset="0"/>
                <a:ea typeface="Calibri" panose="020F0502020204030204" pitchFamily="34" charset="0"/>
              </a:rPr>
              <a:t>, 2016; </a:t>
            </a:r>
            <a:r>
              <a:rPr lang="en-US" sz="1800" dirty="0" err="1">
                <a:effectLst/>
                <a:latin typeface="Calibri" panose="020F0502020204030204" pitchFamily="34" charset="0"/>
                <a:ea typeface="Calibri" panose="020F0502020204030204" pitchFamily="34" charset="0"/>
              </a:rPr>
              <a:t>Vomlel</a:t>
            </a:r>
            <a:r>
              <a:rPr lang="en-US" sz="1800" dirty="0">
                <a:effectLst/>
                <a:latin typeface="Calibri" panose="020F0502020204030204" pitchFamily="34" charset="0"/>
                <a:ea typeface="Calibri" panose="020F0502020204030204" pitchFamily="34" charset="0"/>
              </a:rPr>
              <a:t>, 2004). </a:t>
            </a:r>
          </a:p>
          <a:p>
            <a:pPr marL="285750" marR="0">
              <a:spcBef>
                <a:spcPts val="600"/>
              </a:spcBef>
              <a:spcAft>
                <a:spcPts val="600"/>
              </a:spcAft>
            </a:pPr>
            <a:r>
              <a:rPr lang="en-US" sz="1800" dirty="0">
                <a:effectLst/>
                <a:latin typeface="Calibri" panose="020F0502020204030204" pitchFamily="34" charset="0"/>
                <a:ea typeface="Calibri" panose="020F0502020204030204" pitchFamily="34" charset="0"/>
              </a:rPr>
              <a:t>Naïve Bayes classification is based on Bayes Theorem which combines previous knowledge with new information obtained from observed data. Bayes Theorem can be used to identify which class (Churn or Not Churn) is most likely for the provided predictor variables. (Larose, C. D., &amp; Larose, D. T. 2019)</a:t>
            </a:r>
          </a:p>
        </p:txBody>
      </p:sp>
    </p:spTree>
    <p:extLst>
      <p:ext uri="{BB962C8B-B14F-4D97-AF65-F5344CB8AC3E}">
        <p14:creationId xmlns:p14="http://schemas.microsoft.com/office/powerpoint/2010/main" val="1760392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E5CC28-1F2E-4425-ADD7-FB67307C9C4E}"/>
              </a:ext>
            </a:extLst>
          </p:cNvPr>
          <p:cNvSpPr txBox="1"/>
          <p:nvPr/>
        </p:nvSpPr>
        <p:spPr>
          <a:xfrm>
            <a:off x="858175" y="864995"/>
            <a:ext cx="10475649" cy="3874907"/>
          </a:xfrm>
          <a:prstGeom prst="rect">
            <a:avLst/>
          </a:prstGeom>
          <a:noFill/>
        </p:spPr>
        <p:txBody>
          <a:bodyPr wrap="square">
            <a:spAutoFit/>
          </a:bodyPr>
          <a:lstStyle/>
          <a:p>
            <a:pPr marR="0"/>
            <a:r>
              <a:rPr lang="en-US" b="1" dirty="0">
                <a:latin typeface="inherit"/>
                <a:ea typeface="Calibri" panose="020F0502020204030204" pitchFamily="34" charset="0"/>
              </a:rPr>
              <a:t>B.2. Summarize one assumption of your chosen classification model.</a:t>
            </a:r>
          </a:p>
          <a:p>
            <a:r>
              <a:rPr lang="en-US" b="1" i="0" u="none" strike="noStrike" dirty="0">
                <a:solidFill>
                  <a:srgbClr val="0070C0"/>
                </a:solidFill>
                <a:latin typeface="inherit"/>
              </a:rPr>
              <a:t>Assumption of KNN</a:t>
            </a:r>
            <a:endParaRPr lang="en-US" b="1" dirty="0">
              <a:solidFill>
                <a:srgbClr val="262626"/>
              </a:solidFill>
              <a:latin typeface="inherit"/>
            </a:endParaRPr>
          </a:p>
          <a:p>
            <a:pPr marL="285750" marR="0" indent="-285750">
              <a:buFont typeface="Arial" panose="020B0604020202020204" pitchFamily="34" charset="0"/>
              <a:buChar char="•"/>
            </a:pPr>
            <a:r>
              <a:rPr lang="en-US" dirty="0">
                <a:latin typeface="inherit"/>
                <a:ea typeface="Calibri" panose="020F0502020204030204" pitchFamily="34" charset="0"/>
              </a:rPr>
              <a:t>The k-nearest neighbors (k-NN) classification method assumes that similar things exist in proximity to each other.  </a:t>
            </a:r>
          </a:p>
          <a:p>
            <a:pPr marL="285750" marR="0" indent="-285750">
              <a:buFont typeface="Arial" panose="020B0604020202020204" pitchFamily="34" charset="0"/>
              <a:buChar char="•"/>
            </a:pPr>
            <a:r>
              <a:rPr lang="en-US" dirty="0">
                <a:latin typeface="inherit"/>
                <a:ea typeface="Calibri" panose="020F0502020204030204" pitchFamily="34" charset="0"/>
              </a:rPr>
              <a:t>If a data point is far away from another group, it’s dissimilar to those data points. </a:t>
            </a:r>
          </a:p>
          <a:p>
            <a:pPr marL="285750" marR="0" indent="-285750">
              <a:buFont typeface="Arial" panose="020B0604020202020204" pitchFamily="34" charset="0"/>
              <a:buChar char="•"/>
            </a:pPr>
            <a:r>
              <a:rPr lang="en-US" dirty="0">
                <a:latin typeface="inherit"/>
                <a:ea typeface="Calibri" panose="020F0502020204030204" pitchFamily="34" charset="0"/>
              </a:rPr>
              <a:t>The algorithm depends on this assumption being true enough for the algorithm to be useful. </a:t>
            </a:r>
          </a:p>
          <a:p>
            <a:pPr marL="285750" marR="0" indent="-285750">
              <a:buFont typeface="Arial" panose="020B0604020202020204" pitchFamily="34" charset="0"/>
              <a:buChar char="•"/>
            </a:pPr>
            <a:r>
              <a:rPr lang="en-US" dirty="0">
                <a:latin typeface="inherit"/>
                <a:ea typeface="Calibri" panose="020F0502020204030204" pitchFamily="34" charset="0"/>
              </a:rPr>
              <a:t>The algorithm classifies new data points based on how the neighbors are classified (Medium, 2019).</a:t>
            </a:r>
          </a:p>
          <a:p>
            <a:pPr marR="0"/>
            <a:r>
              <a:rPr lang="en-US" dirty="0">
                <a:latin typeface="inherit"/>
                <a:ea typeface="Calibri" panose="020F0502020204030204" pitchFamily="34" charset="0"/>
              </a:rPr>
              <a:t> </a:t>
            </a:r>
          </a:p>
          <a:p>
            <a:pPr marR="0" fontAlgn="base">
              <a:lnSpc>
                <a:spcPct val="90000"/>
              </a:lnSpc>
              <a:spcBef>
                <a:spcPct val="20000"/>
              </a:spcBef>
              <a:spcAft>
                <a:spcPts val="600"/>
              </a:spcAft>
              <a:buClr>
                <a:schemeClr val="accent1"/>
              </a:buClr>
              <a:buSzPct val="115000"/>
            </a:pPr>
            <a:r>
              <a:rPr lang="en-US" b="1" i="0" u="none" strike="noStrike" dirty="0">
                <a:solidFill>
                  <a:srgbClr val="0070C0"/>
                </a:solidFill>
                <a:latin typeface="inherit"/>
              </a:rPr>
              <a:t>Assumption of Naïve Bayes</a:t>
            </a:r>
            <a:endParaRPr lang="en-US" b="1" dirty="0">
              <a:solidFill>
                <a:srgbClr val="262626"/>
              </a:solidFill>
              <a:latin typeface="inherit"/>
            </a:endParaRPr>
          </a:p>
          <a:p>
            <a:pPr marL="285750" marR="0" indent="-285750" fontAlgn="base">
              <a:lnSpc>
                <a:spcPct val="90000"/>
              </a:lnSpc>
              <a:spcBef>
                <a:spcPct val="20000"/>
              </a:spcBef>
              <a:spcAft>
                <a:spcPts val="600"/>
              </a:spcAft>
              <a:buClr>
                <a:schemeClr val="accent1"/>
              </a:buClr>
              <a:buSzPct val="115000"/>
              <a:buFont typeface="Arial" panose="020B0604020202020204" pitchFamily="34" charset="0"/>
              <a:buChar char="•"/>
            </a:pPr>
            <a:r>
              <a:rPr lang="en-US" dirty="0">
                <a:effectLst/>
                <a:latin typeface="inherit"/>
                <a:ea typeface="Calibri" panose="020F0502020204030204" pitchFamily="34" charset="0"/>
              </a:rPr>
              <a:t>Naïve Bayes classification assumes the variables are independent; in other words, a specific feature in a class is unconnected to the occurrence of other elements. (Draper &amp; Smith, 1998). </a:t>
            </a:r>
          </a:p>
          <a:p>
            <a:pPr marL="285750" indent="-285750" fontAlgn="base">
              <a:lnSpc>
                <a:spcPct val="90000"/>
              </a:lnSpc>
              <a:spcBef>
                <a:spcPct val="20000"/>
              </a:spcBef>
              <a:spcAft>
                <a:spcPts val="600"/>
              </a:spcAft>
              <a:buClr>
                <a:schemeClr val="accent1"/>
              </a:buClr>
              <a:buSzPct val="11500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Naïve Bayes model is assumed to be easy to build and particularly useful for enormous data sets and is known to surpass highly advanced classification methods. (</a:t>
            </a:r>
            <a:r>
              <a:rPr lang="en-US" sz="1800" dirty="0" err="1">
                <a:effectLst/>
                <a:latin typeface="Calibri" panose="020F0502020204030204" pitchFamily="34" charset="0"/>
                <a:ea typeface="Calibri" panose="020F0502020204030204" pitchFamily="34" charset="0"/>
              </a:rPr>
              <a:t>Vomlel</a:t>
            </a:r>
            <a:r>
              <a:rPr lang="en-US" sz="1800" dirty="0">
                <a:effectLst/>
                <a:latin typeface="Calibri" panose="020F0502020204030204" pitchFamily="34" charset="0"/>
                <a:ea typeface="Calibri" panose="020F0502020204030204" pitchFamily="34" charset="0"/>
              </a:rPr>
              <a:t> J, 2004).</a:t>
            </a:r>
          </a:p>
        </p:txBody>
      </p:sp>
    </p:spTree>
    <p:extLst>
      <p:ext uri="{BB962C8B-B14F-4D97-AF65-F5344CB8AC3E}">
        <p14:creationId xmlns:p14="http://schemas.microsoft.com/office/powerpoint/2010/main" val="194263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BE6F7B-4DFB-421E-BD47-FF19C55290DA}"/>
              </a:ext>
            </a:extLst>
          </p:cNvPr>
          <p:cNvSpPr txBox="1"/>
          <p:nvPr/>
        </p:nvSpPr>
        <p:spPr>
          <a:xfrm>
            <a:off x="999626" y="853008"/>
            <a:ext cx="10386873" cy="5379101"/>
          </a:xfrm>
          <a:prstGeom prst="rect">
            <a:avLst/>
          </a:prstGeom>
          <a:noFill/>
        </p:spPr>
        <p:txBody>
          <a:bodyPr wrap="square">
            <a:spAutoFit/>
          </a:bodyPr>
          <a:lstStyle/>
          <a:p>
            <a:pPr marL="0" marR="0">
              <a:spcBef>
                <a:spcPts val="0"/>
              </a:spcBef>
              <a:spcAft>
                <a:spcPts val="0"/>
              </a:spcAft>
            </a:pPr>
            <a:r>
              <a:rPr lang="en-US" sz="1800" b="1" dirty="0">
                <a:effectLst/>
                <a:latin typeface="Inherit"/>
                <a:ea typeface="Times New Roman" panose="02020603050405020304" pitchFamily="18" charset="0"/>
                <a:cs typeface="Calibri" panose="020F0502020204030204" pitchFamily="34" charset="0"/>
              </a:rPr>
              <a:t>Welcome to D209 – Data Mining 1!</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Inherit"/>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Welcome to D209 – Data Mining 1!  We are glad you are here. You are now in the Data Mining phase of the Data Analytics Lifecycle.  On starting the course, follow the study plan below:</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u="sng" dirty="0">
                <a:solidFill>
                  <a:srgbClr val="0000FF"/>
                </a:solidFill>
                <a:effectLst/>
                <a:latin typeface="Inherit"/>
                <a:ea typeface="Calibri" panose="020F0502020204030204" pitchFamily="34" charset="0"/>
                <a:cs typeface="Times New Roman" panose="02020603050405020304" pitchFamily="18" charset="0"/>
              </a:rPr>
              <a:t>Download and review the “One Page Course Overview” from the Course Chatter.</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Aim to complete the course in 2-4 weeks.</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In your Data Camp custom track, Courses 1, 5 &amp; 7 are in Python, 2, 3, 4 &amp; </a:t>
            </a:r>
            <a:r>
              <a:rPr lang="en-US" dirty="0">
                <a:latin typeface="Inherit"/>
                <a:ea typeface="Calibri" panose="020F0502020204030204" pitchFamily="34" charset="0"/>
                <a:cs typeface="Times New Roman" panose="02020603050405020304" pitchFamily="18" charset="0"/>
              </a:rPr>
              <a:t>6</a:t>
            </a:r>
            <a:r>
              <a:rPr lang="en-US" sz="1800" dirty="0">
                <a:effectLst/>
                <a:latin typeface="Inherit"/>
                <a:ea typeface="Calibri" panose="020F0502020204030204" pitchFamily="34" charset="0"/>
                <a:cs typeface="Times New Roman" panose="02020603050405020304" pitchFamily="18" charset="0"/>
              </a:rPr>
              <a:t> are in R.</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Watch the </a:t>
            </a:r>
            <a:r>
              <a:rPr lang="en-US" sz="1800" dirty="0" err="1">
                <a:effectLst/>
                <a:latin typeface="Inherit"/>
                <a:ea typeface="Calibri" panose="020F0502020204030204" pitchFamily="34" charset="0"/>
                <a:cs typeface="Times New Roman" panose="02020603050405020304" pitchFamily="18" charset="0"/>
              </a:rPr>
              <a:t>DataCamp</a:t>
            </a:r>
            <a:r>
              <a:rPr lang="en-US" sz="1800" dirty="0">
                <a:effectLst/>
                <a:latin typeface="Inherit"/>
                <a:ea typeface="Calibri" panose="020F0502020204030204" pitchFamily="34" charset="0"/>
                <a:cs typeface="Times New Roman" panose="02020603050405020304" pitchFamily="18" charset="0"/>
              </a:rPr>
              <a:t> videos. Use your student WGU email after clicking on video links and use SSO as needed.</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Times New Roman" panose="02020603050405020304" pitchFamily="18" charset="0"/>
                <a:cs typeface="Times New Roman" panose="02020603050405020304" pitchFamily="18" charset="0"/>
              </a:rPr>
              <a:t>Review the two tasks to determine a roadmap for the course.</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Define your research question and the goals of your data analysis.</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Determine the appropriate tool for the task (Python or R).</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Select your data set from the “Data Sets and Associated Data Dictionaries” link in the introductory paragraph of the task.</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Attend the Cohort Webinar that holds the 2</a:t>
            </a:r>
            <a:r>
              <a:rPr lang="en-US" sz="1800" baseline="30000" dirty="0">
                <a:effectLst/>
                <a:latin typeface="Inherit"/>
                <a:ea typeface="Calibri" panose="020F0502020204030204" pitchFamily="34" charset="0"/>
                <a:cs typeface="Times New Roman" panose="02020603050405020304" pitchFamily="18" charset="0"/>
              </a:rPr>
              <a:t>nd</a:t>
            </a:r>
            <a:r>
              <a:rPr lang="en-US" sz="1800" dirty="0">
                <a:effectLst/>
                <a:latin typeface="Inherit"/>
                <a:ea typeface="Calibri" panose="020F0502020204030204" pitchFamily="34" charset="0"/>
                <a:cs typeface="Times New Roman" panose="02020603050405020304" pitchFamily="18" charset="0"/>
              </a:rPr>
              <a:t> Sunday of every month. Time: 2:00 pm MDT, 3:00 pm CST, or 4:00 pm EST. </a:t>
            </a:r>
            <a:r>
              <a:rPr lang="en-US" sz="1800" dirty="0">
                <a:effectLst/>
                <a:latin typeface="Calibri" panose="020F0502020204030204" pitchFamily="34" charset="0"/>
                <a:ea typeface="Calibri" panose="020F0502020204030204" pitchFamily="34" charset="0"/>
              </a:rPr>
              <a:t> </a:t>
            </a:r>
            <a:r>
              <a:rPr lang="en-US" sz="1800" u="sng" dirty="0">
                <a:solidFill>
                  <a:srgbClr val="0070C0"/>
                </a:solidFill>
                <a:effectLst/>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https://wgu.webex.com/wgu/k2/j.php?MTID=tec3de85d33283f764cc2049a269827b4</a:t>
            </a:r>
            <a:endParaRPr lang="en-US" sz="1800" dirty="0">
              <a:solidFill>
                <a:srgbClr val="0070C0"/>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800" b="1" dirty="0">
                <a:effectLst/>
                <a:latin typeface="Inherit"/>
                <a:ea typeface="Times New Roman" panose="02020603050405020304" pitchFamily="18" charset="0"/>
                <a:cs typeface="Calibri" panose="020F0502020204030204" pitchFamily="34" charset="0"/>
              </a:rPr>
              <a:t>If asked: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Inherit"/>
                <a:ea typeface="Times New Roman" panose="02020603050405020304" pitchFamily="18" charset="0"/>
                <a:cs typeface="Calibri" panose="020F0502020204030204" pitchFamily="34" charset="0"/>
              </a:rPr>
              <a:t>Session Number</a:t>
            </a:r>
            <a:r>
              <a:rPr lang="en-US" sz="1800" dirty="0">
                <a:solidFill>
                  <a:srgbClr val="C00000"/>
                </a:solidFill>
                <a:effectLst/>
                <a:latin typeface="Inherit"/>
                <a:ea typeface="Times New Roman" panose="02020603050405020304" pitchFamily="18" charset="0"/>
                <a:cs typeface="Calibri" panose="020F0502020204030204" pitchFamily="34" charset="0"/>
              </a:rPr>
              <a:t>: </a:t>
            </a:r>
            <a:r>
              <a:rPr lang="en-US" sz="1800" b="1" dirty="0">
                <a:solidFill>
                  <a:srgbClr val="C00000"/>
                </a:solidFill>
                <a:effectLst/>
                <a:latin typeface="Inherit"/>
                <a:ea typeface="Times New Roman" panose="02020603050405020304" pitchFamily="18" charset="0"/>
                <a:cs typeface="Calibri" panose="020F0502020204030204" pitchFamily="34" charset="0"/>
              </a:rPr>
              <a:t>2624 239 7414 </a:t>
            </a:r>
            <a:endParaRPr lang="en-US" sz="1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Inherit"/>
                <a:ea typeface="Times New Roman" panose="02020603050405020304" pitchFamily="18" charset="0"/>
                <a:cs typeface="Calibri" panose="020F0502020204030204" pitchFamily="34" charset="0"/>
              </a:rPr>
              <a:t>Session Password: </a:t>
            </a:r>
            <a:r>
              <a:rPr lang="en-US" sz="1800" b="1" dirty="0">
                <a:solidFill>
                  <a:srgbClr val="C00000"/>
                </a:solidFill>
                <a:effectLst/>
                <a:latin typeface="Inherit"/>
                <a:ea typeface="Times New Roman" panose="02020603050405020304" pitchFamily="18" charset="0"/>
                <a:cs typeface="Calibri" panose="020F0502020204030204" pitchFamily="34" charset="0"/>
              </a:rPr>
              <a:t>D209</a:t>
            </a:r>
            <a:endParaRPr kumimoji="0" lang="en-US" b="0" i="0" u="none" strike="noStrike" kern="1200" cap="none" spc="0" normalizeH="0" baseline="0" noProof="0" dirty="0">
              <a:ln>
                <a:noFill/>
              </a:ln>
              <a:solidFill>
                <a:srgbClr val="003057"/>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3729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344F1001-C7FD-43B4-9CC9-E5C663105334}"/>
              </a:ext>
            </a:extLst>
          </p:cNvPr>
          <p:cNvSpPr txBox="1"/>
          <p:nvPr/>
        </p:nvSpPr>
        <p:spPr>
          <a:xfrm>
            <a:off x="666387" y="3437737"/>
            <a:ext cx="3396446" cy="932118"/>
          </a:xfrm>
          <a:prstGeom prst="rect">
            <a:avLst/>
          </a:prstGeom>
          <a:solidFill>
            <a:schemeClr val="bg1">
              <a:lumMod val="95000"/>
            </a:schemeClr>
          </a:solidFill>
        </p:spPr>
        <p:txBody>
          <a:bodyPr vert="horz" lIns="91440" tIns="45720" rIns="91440" bIns="45720" rtlCol="0" anchor="t">
            <a:noAutofit/>
          </a:bodyPr>
          <a:lstStyle/>
          <a:p>
            <a:pPr fontAlgn="base">
              <a:lnSpc>
                <a:spcPct val="90000"/>
              </a:lnSpc>
              <a:spcBef>
                <a:spcPct val="20000"/>
              </a:spcBef>
              <a:spcAft>
                <a:spcPts val="600"/>
              </a:spcAft>
              <a:buClr>
                <a:schemeClr val="accent1"/>
              </a:buClr>
              <a:buSzPct val="115000"/>
            </a:pPr>
            <a:r>
              <a:rPr lang="en-US" i="0" u="none" strike="noStrike" dirty="0">
                <a:solidFill>
                  <a:srgbClr val="262626"/>
                </a:solidFill>
                <a:latin typeface="inherit"/>
              </a:rPr>
              <a:t>The Python and R packages or libraries listed here apply to both KNN and NB. </a:t>
            </a:r>
          </a:p>
        </p:txBody>
      </p:sp>
      <p:sp useBgFill="1">
        <p:nvSpPr>
          <p:cNvPr id="23" name="Rectangle 22">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786AEF1F-D027-4587-852A-008D77887114}"/>
              </a:ext>
            </a:extLst>
          </p:cNvPr>
          <p:cNvGraphicFramePr>
            <a:graphicFrameLocks noGrp="1"/>
          </p:cNvGraphicFramePr>
          <p:nvPr>
            <p:extLst>
              <p:ext uri="{D42A27DB-BD31-4B8C-83A1-F6EECF244321}">
                <p14:modId xmlns:p14="http://schemas.microsoft.com/office/powerpoint/2010/main" val="4164307363"/>
              </p:ext>
            </p:extLst>
          </p:nvPr>
        </p:nvGraphicFramePr>
        <p:xfrm>
          <a:off x="4820575" y="0"/>
          <a:ext cx="7148910" cy="6631617"/>
        </p:xfrm>
        <a:graphic>
          <a:graphicData uri="http://schemas.openxmlformats.org/drawingml/2006/table">
            <a:tbl>
              <a:tblPr firstRow="1" firstCol="1" bandRow="1">
                <a:solidFill>
                  <a:schemeClr val="bg1">
                    <a:lumMod val="95000"/>
                  </a:schemeClr>
                </a:solidFill>
                <a:tableStyleId>{5C22544A-7EE6-4342-B048-85BDC9FD1C3A}</a:tableStyleId>
              </a:tblPr>
              <a:tblGrid>
                <a:gridCol w="292963">
                  <a:extLst>
                    <a:ext uri="{9D8B030D-6E8A-4147-A177-3AD203B41FA5}">
                      <a16:colId xmlns:a16="http://schemas.microsoft.com/office/drawing/2014/main" val="2878174742"/>
                    </a:ext>
                  </a:extLst>
                </a:gridCol>
                <a:gridCol w="1594115">
                  <a:extLst>
                    <a:ext uri="{9D8B030D-6E8A-4147-A177-3AD203B41FA5}">
                      <a16:colId xmlns:a16="http://schemas.microsoft.com/office/drawing/2014/main" val="126524364"/>
                    </a:ext>
                  </a:extLst>
                </a:gridCol>
                <a:gridCol w="2853597">
                  <a:extLst>
                    <a:ext uri="{9D8B030D-6E8A-4147-A177-3AD203B41FA5}">
                      <a16:colId xmlns:a16="http://schemas.microsoft.com/office/drawing/2014/main" val="3995570662"/>
                    </a:ext>
                  </a:extLst>
                </a:gridCol>
                <a:gridCol w="733683">
                  <a:extLst>
                    <a:ext uri="{9D8B030D-6E8A-4147-A177-3AD203B41FA5}">
                      <a16:colId xmlns:a16="http://schemas.microsoft.com/office/drawing/2014/main" val="249154615"/>
                    </a:ext>
                  </a:extLst>
                </a:gridCol>
                <a:gridCol w="1674552">
                  <a:extLst>
                    <a:ext uri="{9D8B030D-6E8A-4147-A177-3AD203B41FA5}">
                      <a16:colId xmlns:a16="http://schemas.microsoft.com/office/drawing/2014/main" val="2689291352"/>
                    </a:ext>
                  </a:extLst>
                </a:gridCol>
              </a:tblGrid>
              <a:tr h="474240">
                <a:tc rowSpan="2">
                  <a:txBody>
                    <a:bodyPr/>
                    <a:lstStyle/>
                    <a:p>
                      <a:pPr marL="0" marR="0">
                        <a:lnSpc>
                          <a:spcPct val="107000"/>
                        </a:lnSpc>
                        <a:spcBef>
                          <a:spcPts val="0"/>
                        </a:spcBef>
                        <a:spcAft>
                          <a:spcPts val="0"/>
                        </a:spcAft>
                      </a:pPr>
                      <a:r>
                        <a:rPr lang="en-US" sz="1200" b="0" cap="none" spc="0" dirty="0">
                          <a:solidFill>
                            <a:schemeClr val="bg1"/>
                          </a:solidFill>
                          <a:effectLst/>
                          <a:latin typeface="Calibri" panose="020F0502020204030204" pitchFamily="34" charset="0"/>
                          <a:cs typeface="Calibri" panose="020F0502020204030204" pitchFamily="34" charset="0"/>
                        </a:rPr>
                        <a:t>S/N</a:t>
                      </a:r>
                      <a:endParaRPr lang="en-US" sz="1200" b="0" cap="none" spc="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nchor="ctr">
                    <a:lnL w="12700" cmpd="sng">
                      <a:noFill/>
                    </a:lnL>
                    <a:lnR w="12700" cmpd="sng">
                      <a:noFill/>
                    </a:lnR>
                    <a:lnT w="19050" cap="flat" cmpd="sng" algn="ctr">
                      <a:noFill/>
                      <a:prstDash val="solid"/>
                    </a:lnT>
                    <a:lnB w="38100" cmpd="sng">
                      <a:noFill/>
                    </a:lnB>
                    <a:solidFill>
                      <a:schemeClr val="accent2"/>
                    </a:solidFill>
                  </a:tcPr>
                </a:tc>
                <a:tc gridSpan="2">
                  <a:txBody>
                    <a:bodyPr/>
                    <a:lstStyle/>
                    <a:p>
                      <a:pPr marL="0" marR="0" algn="ctr">
                        <a:lnSpc>
                          <a:spcPct val="107000"/>
                        </a:lnSpc>
                        <a:spcBef>
                          <a:spcPts val="0"/>
                        </a:spcBef>
                        <a:spcAft>
                          <a:spcPts val="0"/>
                        </a:spcAft>
                      </a:pPr>
                      <a:r>
                        <a:rPr lang="en-US" sz="1400" b="0" cap="none" spc="0" dirty="0">
                          <a:solidFill>
                            <a:schemeClr val="bg1"/>
                          </a:solidFill>
                          <a:effectLst/>
                          <a:latin typeface="Calibri" panose="020F0502020204030204" pitchFamily="34" charset="0"/>
                          <a:cs typeface="Calibri" panose="020F0502020204030204" pitchFamily="34" charset="0"/>
                        </a:rPr>
                        <a:t>Python</a:t>
                      </a:r>
                      <a:endParaRPr lang="en-US" sz="1400" b="0" cap="none" spc="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nchor="ctr">
                    <a:lnL w="12700" cmpd="sng">
                      <a:noFill/>
                    </a:lnL>
                    <a:lnR w="12700" cmpd="sng">
                      <a:noFill/>
                    </a:lnR>
                    <a:lnT w="19050" cap="flat" cmpd="sng" algn="ctr">
                      <a:noFill/>
                      <a:prstDash val="solid"/>
                    </a:lnT>
                    <a:lnB w="38100" cmpd="sng">
                      <a:noFill/>
                    </a:lnB>
                    <a:solidFill>
                      <a:schemeClr val="accent2"/>
                    </a:solidFill>
                  </a:tcPr>
                </a:tc>
                <a:tc hMerge="1">
                  <a:txBody>
                    <a:bodyPr/>
                    <a:lstStyle/>
                    <a:p>
                      <a:endParaRPr lang="en-US"/>
                    </a:p>
                  </a:txBody>
                  <a:tcPr/>
                </a:tc>
                <a:tc gridSpan="2">
                  <a:txBody>
                    <a:bodyPr/>
                    <a:lstStyle/>
                    <a:p>
                      <a:pPr marL="0" marR="0" algn="ctr">
                        <a:lnSpc>
                          <a:spcPct val="107000"/>
                        </a:lnSpc>
                        <a:spcBef>
                          <a:spcPts val="0"/>
                        </a:spcBef>
                        <a:spcAft>
                          <a:spcPts val="0"/>
                        </a:spcAft>
                      </a:pPr>
                      <a:r>
                        <a:rPr lang="en-US" sz="1400" b="0" cap="none" spc="0" dirty="0">
                          <a:solidFill>
                            <a:schemeClr val="bg1"/>
                          </a:solidFill>
                          <a:effectLst/>
                          <a:latin typeface="Calibri" panose="020F0502020204030204" pitchFamily="34" charset="0"/>
                          <a:cs typeface="Calibri" panose="020F0502020204030204" pitchFamily="34" charset="0"/>
                        </a:rPr>
                        <a:t>R Language</a:t>
                      </a:r>
                      <a:endParaRPr lang="en-US" sz="1400" b="0" cap="none" spc="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nchor="ctr">
                    <a:lnL w="12700" cmpd="sng">
                      <a:noFill/>
                    </a:lnL>
                    <a:lnR w="12700" cmpd="sng">
                      <a:noFill/>
                    </a:lnR>
                    <a:lnT w="19050" cap="flat" cmpd="sng" algn="ctr">
                      <a:noFill/>
                      <a:prstDash val="solid"/>
                    </a:lnT>
                    <a:lnB w="38100" cmpd="sng">
                      <a:noFill/>
                    </a:lnB>
                    <a:solidFill>
                      <a:schemeClr val="accent2"/>
                    </a:solidFill>
                  </a:tcPr>
                </a:tc>
                <a:tc hMerge="1">
                  <a:txBody>
                    <a:bodyPr/>
                    <a:lstStyle/>
                    <a:p>
                      <a:endParaRPr lang="en-US"/>
                    </a:p>
                  </a:txBody>
                  <a:tcPr/>
                </a:tc>
                <a:extLst>
                  <a:ext uri="{0D108BD9-81ED-4DB2-BD59-A6C34878D82A}">
                    <a16:rowId xmlns:a16="http://schemas.microsoft.com/office/drawing/2014/main" val="3226922156"/>
                  </a:ext>
                </a:extLst>
              </a:tr>
              <a:tr h="802783">
                <a:tc vMerge="1">
                  <a:txBody>
                    <a:bodyPr/>
                    <a:lstStyle/>
                    <a:p>
                      <a:endParaRPr lang="en-US"/>
                    </a:p>
                  </a:txBody>
                  <a:tcPr/>
                </a:tc>
                <a:tc>
                  <a:txBody>
                    <a:bodyPr/>
                    <a:lstStyle/>
                    <a:p>
                      <a:pPr marL="0" marR="0">
                        <a:lnSpc>
                          <a:spcPct val="107000"/>
                        </a:lnSpc>
                        <a:spcBef>
                          <a:spcPts val="0"/>
                        </a:spcBef>
                        <a:spcAft>
                          <a:spcPts val="0"/>
                        </a:spcAft>
                      </a:pPr>
                      <a:r>
                        <a:rPr lang="en-US" sz="1200" b="1" cap="none" spc="0" dirty="0">
                          <a:solidFill>
                            <a:schemeClr val="tx1"/>
                          </a:solidFill>
                          <a:effectLst/>
                          <a:latin typeface="Calibri" panose="020F0502020204030204" pitchFamily="34" charset="0"/>
                          <a:cs typeface="Calibri" panose="020F0502020204030204" pitchFamily="34" charset="0"/>
                        </a:rPr>
                        <a:t>Packages &amp; Libraries</a:t>
                      </a:r>
                      <a:endParaRPr lang="en-US" sz="12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38100" cmpd="sng">
                      <a:noFill/>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b="1" cap="none" spc="0" dirty="0">
                          <a:solidFill>
                            <a:schemeClr val="tx1"/>
                          </a:solidFill>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b="1" cap="none" spc="0" dirty="0">
                          <a:solidFill>
                            <a:schemeClr val="tx1"/>
                          </a:solidFill>
                          <a:effectLst/>
                          <a:latin typeface="Calibri" panose="020F0502020204030204" pitchFamily="34" charset="0"/>
                          <a:cs typeface="Calibri" panose="020F0502020204030204" pitchFamily="34" charset="0"/>
                        </a:rPr>
                        <a:t>Usage</a:t>
                      </a:r>
                      <a:endParaRPr lang="en-US" sz="14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b="1" cap="none" spc="0" dirty="0">
                          <a:solidFill>
                            <a:schemeClr val="tx1"/>
                          </a:solidFill>
                          <a:effectLst/>
                          <a:latin typeface="Calibri" panose="020F0502020204030204" pitchFamily="34" charset="0"/>
                          <a:cs typeface="Calibri" panose="020F0502020204030204" pitchFamily="34" charset="0"/>
                        </a:rPr>
                        <a:t>Packages &amp; Libraries</a:t>
                      </a:r>
                      <a:endParaRPr lang="en-US" sz="14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b="1" cap="none" spc="0" dirty="0">
                          <a:solidFill>
                            <a:schemeClr val="tx1"/>
                          </a:solidFill>
                          <a:effectLst/>
                          <a:latin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400" b="1" cap="none" spc="0" dirty="0">
                          <a:solidFill>
                            <a:schemeClr val="tx1"/>
                          </a:solidFill>
                          <a:effectLst/>
                          <a:latin typeface="Calibri" panose="020F0502020204030204" pitchFamily="34" charset="0"/>
                          <a:cs typeface="Calibri" panose="020F0502020204030204" pitchFamily="34" charset="0"/>
                        </a:rPr>
                        <a:t>Usage</a:t>
                      </a:r>
                      <a:endParaRPr lang="en-US" sz="14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411358012"/>
                  </a:ext>
                </a:extLst>
              </a:tr>
              <a:tr h="550758">
                <a:tc>
                  <a:txBody>
                    <a:bodyPr/>
                    <a:lstStyle/>
                    <a:p>
                      <a:pPr marL="0" marR="0">
                        <a:lnSpc>
                          <a:spcPct val="107000"/>
                        </a:lnSpc>
                        <a:spcBef>
                          <a:spcPts val="0"/>
                        </a:spcBef>
                        <a:spcAft>
                          <a:spcPts val="0"/>
                        </a:spcAft>
                      </a:pPr>
                      <a:r>
                        <a:rPr lang="en-US" sz="1200" b="1" cap="none" spc="0" dirty="0">
                          <a:solidFill>
                            <a:schemeClr val="tx1"/>
                          </a:solidFill>
                          <a:effectLst/>
                          <a:latin typeface="Calibri" panose="020F0502020204030204" pitchFamily="34" charset="0"/>
                          <a:cs typeface="Calibri" panose="020F0502020204030204" pitchFamily="34" charset="0"/>
                        </a:rPr>
                        <a:t> 4</a:t>
                      </a:r>
                      <a:endParaRPr lang="en-US" sz="12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200" cap="none" spc="0" dirty="0" err="1">
                          <a:solidFill>
                            <a:schemeClr val="tx1"/>
                          </a:solidFill>
                          <a:effectLst/>
                          <a:latin typeface="Calibri" panose="020F0502020204030204" pitchFamily="34" charset="0"/>
                          <a:cs typeface="Calibri" panose="020F0502020204030204" pitchFamily="34" charset="0"/>
                        </a:rPr>
                        <a:t>os</a:t>
                      </a:r>
                      <a:endParaRPr lang="en-US" sz="12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View Operating system file information.</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a:solidFill>
                            <a:schemeClr val="tx1"/>
                          </a:solidFill>
                          <a:effectLst/>
                          <a:latin typeface="Calibri" panose="020F0502020204030204" pitchFamily="34" charset="0"/>
                          <a:cs typeface="Calibri" panose="020F0502020204030204" pitchFamily="34" charset="0"/>
                        </a:rPr>
                        <a:t>tidyverse</a:t>
                      </a:r>
                      <a:endParaRPr lang="en-US" sz="1400" cap="none" spc="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a:solidFill>
                            <a:schemeClr val="tx1"/>
                          </a:solidFill>
                          <a:effectLst/>
                          <a:latin typeface="Calibri" panose="020F0502020204030204" pitchFamily="34" charset="0"/>
                          <a:cs typeface="Calibri" panose="020F0502020204030204" pitchFamily="34" charset="0"/>
                        </a:rPr>
                        <a:t>Essential data science collection</a:t>
                      </a:r>
                      <a:endParaRPr lang="en-US" sz="1400" cap="none" spc="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464806370"/>
                  </a:ext>
                </a:extLst>
              </a:tr>
              <a:tr h="550758">
                <a:tc>
                  <a:txBody>
                    <a:bodyPr/>
                    <a:lstStyle/>
                    <a:p>
                      <a:pPr marL="0" marR="0">
                        <a:lnSpc>
                          <a:spcPct val="107000"/>
                        </a:lnSpc>
                        <a:spcBef>
                          <a:spcPts val="0"/>
                        </a:spcBef>
                        <a:spcAft>
                          <a:spcPts val="0"/>
                        </a:spcAft>
                      </a:pPr>
                      <a:r>
                        <a:rPr lang="en-US" sz="1200" b="1" cap="none" spc="0" dirty="0">
                          <a:solidFill>
                            <a:schemeClr val="tx1"/>
                          </a:solidFill>
                          <a:effectLst/>
                          <a:latin typeface="Calibri" panose="020F0502020204030204" pitchFamily="34" charset="0"/>
                          <a:cs typeface="Calibri" panose="020F0502020204030204" pitchFamily="34" charset="0"/>
                        </a:rPr>
                        <a:t> 5</a:t>
                      </a:r>
                      <a:endParaRPr lang="en-US" sz="12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200" cap="none" spc="0" dirty="0">
                          <a:solidFill>
                            <a:schemeClr val="tx1"/>
                          </a:solidFill>
                          <a:effectLst/>
                          <a:latin typeface="Calibri" panose="020F0502020204030204" pitchFamily="34" charset="0"/>
                          <a:cs typeface="Calibri" panose="020F0502020204030204" pitchFamily="34" charset="0"/>
                        </a:rPr>
                        <a:t>pandas</a:t>
                      </a:r>
                      <a:endParaRPr lang="en-US" sz="12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For importing data into </a:t>
                      </a:r>
                      <a:r>
                        <a:rPr lang="en-US" sz="1400" cap="none" spc="0" dirty="0" err="1">
                          <a:solidFill>
                            <a:schemeClr val="tx1"/>
                          </a:solidFill>
                          <a:effectLst/>
                          <a:latin typeface="Calibri" panose="020F0502020204030204" pitchFamily="34" charset="0"/>
                          <a:cs typeface="Calibri" panose="020F0502020204030204" pitchFamily="34" charset="0"/>
                        </a:rPr>
                        <a:t>Dataframe</a:t>
                      </a:r>
                      <a:r>
                        <a:rPr lang="en-US" sz="1400" cap="none" spc="0" dirty="0">
                          <a:solidFill>
                            <a:schemeClr val="tx1"/>
                          </a:solidFill>
                          <a:effectLst/>
                          <a:latin typeface="Calibri" panose="020F0502020204030204" pitchFamily="34" charset="0"/>
                          <a:cs typeface="Calibri" panose="020F0502020204030204" pitchFamily="34" charset="0"/>
                        </a:rPr>
                        <a:t> and data manipulations.</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a:solidFill>
                            <a:schemeClr val="tx1"/>
                          </a:solidFill>
                          <a:effectLst/>
                          <a:latin typeface="Calibri" panose="020F0502020204030204" pitchFamily="34" charset="0"/>
                          <a:cs typeface="Calibri" panose="020F0502020204030204" pitchFamily="34" charset="0"/>
                        </a:rPr>
                        <a:t>ggplot2</a:t>
                      </a:r>
                      <a:endParaRPr lang="en-US" sz="1400" cap="none" spc="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a:solidFill>
                            <a:schemeClr val="tx1"/>
                          </a:solidFill>
                          <a:effectLst/>
                          <a:latin typeface="Calibri" panose="020F0502020204030204" pitchFamily="34" charset="0"/>
                          <a:cs typeface="Calibri" panose="020F0502020204030204" pitchFamily="34" charset="0"/>
                        </a:rPr>
                        <a:t>Used to generate plots</a:t>
                      </a:r>
                      <a:endParaRPr lang="en-US" sz="1400" cap="none" spc="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008259617"/>
                  </a:ext>
                </a:extLst>
              </a:tr>
              <a:tr h="550758">
                <a:tc>
                  <a:txBody>
                    <a:bodyPr/>
                    <a:lstStyle/>
                    <a:p>
                      <a:pPr marL="0" marR="0">
                        <a:lnSpc>
                          <a:spcPct val="107000"/>
                        </a:lnSpc>
                        <a:spcBef>
                          <a:spcPts val="0"/>
                        </a:spcBef>
                        <a:spcAft>
                          <a:spcPts val="0"/>
                        </a:spcAft>
                      </a:pPr>
                      <a:r>
                        <a:rPr lang="en-US" sz="1200" b="1" cap="none" spc="0" dirty="0">
                          <a:solidFill>
                            <a:schemeClr val="tx1"/>
                          </a:solidFill>
                          <a:effectLst/>
                          <a:latin typeface="Calibri" panose="020F0502020204030204" pitchFamily="34" charset="0"/>
                          <a:cs typeface="Calibri" panose="020F0502020204030204" pitchFamily="34" charset="0"/>
                        </a:rPr>
                        <a:t> 6</a:t>
                      </a:r>
                      <a:endParaRPr lang="en-US" sz="12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200" cap="none" spc="0" dirty="0" err="1">
                          <a:solidFill>
                            <a:schemeClr val="tx1"/>
                          </a:solidFill>
                          <a:effectLst/>
                          <a:latin typeface="Calibri" panose="020F0502020204030204" pitchFamily="34" charset="0"/>
                          <a:cs typeface="Calibri" panose="020F0502020204030204" pitchFamily="34" charset="0"/>
                        </a:rPr>
                        <a:t>numpy</a:t>
                      </a:r>
                      <a:endParaRPr lang="en-US" sz="12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Provides array objects for calculations.</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a:solidFill>
                            <a:schemeClr val="tx1"/>
                          </a:solidFill>
                          <a:effectLst/>
                          <a:latin typeface="Calibri" panose="020F0502020204030204" pitchFamily="34" charset="0"/>
                          <a:cs typeface="Calibri" panose="020F0502020204030204" pitchFamily="34" charset="0"/>
                        </a:rPr>
                        <a:t>dplyr</a:t>
                      </a:r>
                      <a:endParaRPr lang="en-US" sz="1400" cap="none" spc="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a:solidFill>
                            <a:schemeClr val="tx1"/>
                          </a:solidFill>
                          <a:effectLst/>
                          <a:latin typeface="Calibri" panose="020F0502020204030204" pitchFamily="34" charset="0"/>
                          <a:cs typeface="Calibri" panose="020F0502020204030204" pitchFamily="34" charset="0"/>
                        </a:rPr>
                        <a:t>Essential for data frame manipulation</a:t>
                      </a:r>
                      <a:endParaRPr lang="en-US" sz="1400" cap="none" spc="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10910639"/>
                  </a:ext>
                </a:extLst>
              </a:tr>
              <a:tr h="550758">
                <a:tc>
                  <a:txBody>
                    <a:bodyPr/>
                    <a:lstStyle/>
                    <a:p>
                      <a:pPr marL="0" marR="0">
                        <a:lnSpc>
                          <a:spcPct val="107000"/>
                        </a:lnSpc>
                        <a:spcBef>
                          <a:spcPts val="0"/>
                        </a:spcBef>
                        <a:spcAft>
                          <a:spcPts val="0"/>
                        </a:spcAft>
                      </a:pPr>
                      <a:r>
                        <a:rPr lang="en-US" sz="1200" b="1" cap="none" spc="0" dirty="0">
                          <a:solidFill>
                            <a:schemeClr val="tx1"/>
                          </a:solidFill>
                          <a:effectLst/>
                          <a:latin typeface="Calibri" panose="020F0502020204030204" pitchFamily="34" charset="0"/>
                          <a:cs typeface="Calibri" panose="020F0502020204030204" pitchFamily="34" charset="0"/>
                        </a:rPr>
                        <a:t> 7</a:t>
                      </a:r>
                      <a:endParaRPr lang="en-US" sz="12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200" cap="none" spc="0" dirty="0">
                          <a:solidFill>
                            <a:schemeClr val="tx1"/>
                          </a:solidFill>
                          <a:effectLst/>
                          <a:latin typeface="Calibri" panose="020F0502020204030204" pitchFamily="34" charset="0"/>
                          <a:cs typeface="Calibri" panose="020F0502020204030204" pitchFamily="34" charset="0"/>
                        </a:rPr>
                        <a:t>seaborn</a:t>
                      </a:r>
                      <a:endParaRPr lang="en-US" sz="12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For Visualizations like correlation matrix.</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err="1">
                          <a:solidFill>
                            <a:schemeClr val="tx1"/>
                          </a:solidFill>
                          <a:effectLst/>
                          <a:latin typeface="Calibri" panose="020F0502020204030204" pitchFamily="34" charset="0"/>
                          <a:cs typeface="Calibri" panose="020F0502020204030204" pitchFamily="34" charset="0"/>
                        </a:rPr>
                        <a:t>naivebayes</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a:solidFill>
                            <a:schemeClr val="tx1"/>
                          </a:solidFill>
                          <a:effectLst/>
                          <a:latin typeface="Calibri" panose="020F0502020204030204" pitchFamily="34" charset="0"/>
                          <a:cs typeface="Calibri" panose="020F0502020204030204" pitchFamily="34" charset="0"/>
                        </a:rPr>
                        <a:t>Used for naïve bayes model</a:t>
                      </a:r>
                      <a:endParaRPr lang="en-US" sz="1400" cap="none" spc="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011011741"/>
                  </a:ext>
                </a:extLst>
              </a:tr>
              <a:tr h="550758">
                <a:tc>
                  <a:txBody>
                    <a:bodyPr/>
                    <a:lstStyle/>
                    <a:p>
                      <a:pPr marL="0" marR="0">
                        <a:lnSpc>
                          <a:spcPct val="107000"/>
                        </a:lnSpc>
                        <a:spcBef>
                          <a:spcPts val="0"/>
                        </a:spcBef>
                        <a:spcAft>
                          <a:spcPts val="0"/>
                        </a:spcAft>
                      </a:pPr>
                      <a:r>
                        <a:rPr lang="en-US" sz="1200" b="1" cap="none" spc="0" dirty="0">
                          <a:solidFill>
                            <a:schemeClr val="tx1"/>
                          </a:solidFill>
                          <a:effectLst/>
                          <a:latin typeface="Calibri" panose="020F0502020204030204" pitchFamily="34" charset="0"/>
                          <a:cs typeface="Calibri" panose="020F0502020204030204" pitchFamily="34" charset="0"/>
                        </a:rPr>
                        <a:t> 8</a:t>
                      </a:r>
                      <a:endParaRPr lang="en-US" sz="12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200" cap="none" spc="0" dirty="0" err="1">
                          <a:solidFill>
                            <a:schemeClr val="tx1"/>
                          </a:solidFill>
                          <a:effectLst/>
                          <a:latin typeface="Calibri" panose="020F0502020204030204" pitchFamily="34" charset="0"/>
                          <a:cs typeface="Calibri" panose="020F0502020204030204" pitchFamily="34" charset="0"/>
                        </a:rPr>
                        <a:t>matplotlib.pyplot</a:t>
                      </a:r>
                      <a:endParaRPr lang="en-US" sz="12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For Visualizations like ROC Curve.</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Psych</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a:solidFill>
                            <a:schemeClr val="tx1"/>
                          </a:solidFill>
                          <a:effectLst/>
                          <a:latin typeface="Calibri" panose="020F0502020204030204" pitchFamily="34" charset="0"/>
                          <a:cs typeface="Calibri" panose="020F0502020204030204" pitchFamily="34" charset="0"/>
                        </a:rPr>
                        <a:t>Used for graphing variable independence</a:t>
                      </a:r>
                      <a:endParaRPr lang="en-US" sz="1400" cap="none" spc="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984192521"/>
                  </a:ext>
                </a:extLst>
              </a:tr>
              <a:tr h="696505">
                <a:tc>
                  <a:txBody>
                    <a:bodyPr/>
                    <a:lstStyle/>
                    <a:p>
                      <a:pPr marL="0" marR="0">
                        <a:lnSpc>
                          <a:spcPct val="107000"/>
                        </a:lnSpc>
                        <a:spcBef>
                          <a:spcPts val="0"/>
                        </a:spcBef>
                        <a:spcAft>
                          <a:spcPts val="0"/>
                        </a:spcAft>
                      </a:pPr>
                      <a:r>
                        <a:rPr lang="en-US" sz="1200" b="1" cap="none" spc="0" dirty="0">
                          <a:solidFill>
                            <a:schemeClr val="tx1"/>
                          </a:solidFill>
                          <a:effectLst/>
                          <a:latin typeface="Calibri" panose="020F0502020204030204" pitchFamily="34" charset="0"/>
                          <a:cs typeface="Calibri" panose="020F0502020204030204" pitchFamily="34" charset="0"/>
                        </a:rPr>
                        <a:t> 9</a:t>
                      </a:r>
                      <a:endParaRPr lang="en-US" sz="12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200" cap="none" spc="0" dirty="0" err="1">
                          <a:solidFill>
                            <a:schemeClr val="tx1"/>
                          </a:solidFill>
                          <a:effectLst/>
                          <a:latin typeface="Calibri" panose="020F0502020204030204" pitchFamily="34" charset="0"/>
                          <a:cs typeface="Calibri" panose="020F0502020204030204" pitchFamily="34" charset="0"/>
                        </a:rPr>
                        <a:t>sklearn.feature_selection</a:t>
                      </a:r>
                      <a:r>
                        <a:rPr lang="en-US" sz="1200" cap="none" spc="0" dirty="0">
                          <a:solidFill>
                            <a:schemeClr val="tx1"/>
                          </a:solidFill>
                          <a:effectLst/>
                          <a:latin typeface="Calibri" panose="020F0502020204030204" pitchFamily="34" charset="0"/>
                          <a:cs typeface="Calibri" panose="020F0502020204030204" pitchFamily="34" charset="0"/>
                        </a:rPr>
                        <a:t> import </a:t>
                      </a:r>
                      <a:r>
                        <a:rPr lang="en-US" sz="1200" cap="none" spc="0" dirty="0" err="1">
                          <a:solidFill>
                            <a:schemeClr val="tx1"/>
                          </a:solidFill>
                          <a:effectLst/>
                          <a:latin typeface="Calibri" panose="020F0502020204030204" pitchFamily="34" charset="0"/>
                          <a:cs typeface="Calibri" panose="020F0502020204030204" pitchFamily="34" charset="0"/>
                        </a:rPr>
                        <a:t>SelectKBest,f_classif</a:t>
                      </a:r>
                      <a:endParaRPr lang="en-US" sz="12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For feature selection.</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a:solidFill>
                            <a:schemeClr val="tx1"/>
                          </a:solidFill>
                          <a:effectLst/>
                          <a:latin typeface="Calibri" panose="020F0502020204030204" pitchFamily="34" charset="0"/>
                          <a:cs typeface="Calibri" panose="020F0502020204030204" pitchFamily="34" charset="0"/>
                        </a:rPr>
                        <a:t>caret</a:t>
                      </a:r>
                      <a:endParaRPr lang="en-US" sz="1400" cap="none" spc="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Predictive models package</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076041995"/>
                  </a:ext>
                </a:extLst>
              </a:tr>
              <a:tr h="550758">
                <a:tc>
                  <a:txBody>
                    <a:bodyPr/>
                    <a:lstStyle/>
                    <a:p>
                      <a:pPr marL="0" marR="0">
                        <a:lnSpc>
                          <a:spcPct val="107000"/>
                        </a:lnSpc>
                        <a:spcBef>
                          <a:spcPts val="0"/>
                        </a:spcBef>
                        <a:spcAft>
                          <a:spcPts val="0"/>
                        </a:spcAft>
                      </a:pPr>
                      <a:r>
                        <a:rPr lang="en-US" sz="1200" b="1" cap="none" spc="0" dirty="0">
                          <a:solidFill>
                            <a:schemeClr val="tx1"/>
                          </a:solidFill>
                          <a:effectLst/>
                          <a:latin typeface="Calibri" panose="020F0502020204030204" pitchFamily="34" charset="0"/>
                          <a:cs typeface="Calibri" panose="020F0502020204030204" pitchFamily="34" charset="0"/>
                        </a:rPr>
                        <a:t> 10</a:t>
                      </a:r>
                      <a:endParaRPr lang="en-US" sz="12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200" cap="none" spc="0" dirty="0" err="1">
                          <a:solidFill>
                            <a:schemeClr val="tx1"/>
                          </a:solidFill>
                          <a:effectLst/>
                          <a:latin typeface="Calibri" panose="020F0502020204030204" pitchFamily="34" charset="0"/>
                          <a:cs typeface="Calibri" panose="020F0502020204030204" pitchFamily="34" charset="0"/>
                        </a:rPr>
                        <a:t>sklearn.preprocessing</a:t>
                      </a:r>
                      <a:r>
                        <a:rPr lang="en-US" sz="1200" cap="none" spc="0" dirty="0">
                          <a:solidFill>
                            <a:schemeClr val="tx1"/>
                          </a:solidFill>
                          <a:effectLst/>
                          <a:latin typeface="Calibri" panose="020F0502020204030204" pitchFamily="34" charset="0"/>
                          <a:cs typeface="Calibri" panose="020F0502020204030204" pitchFamily="34" charset="0"/>
                        </a:rPr>
                        <a:t> import scale</a:t>
                      </a:r>
                      <a:endParaRPr lang="en-US" sz="12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To scale the features.</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e1071</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Required for Confusion Matrix </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500606198"/>
                  </a:ext>
                </a:extLst>
              </a:tr>
              <a:tr h="550758">
                <a:tc>
                  <a:txBody>
                    <a:bodyPr/>
                    <a:lstStyle/>
                    <a:p>
                      <a:pPr marL="0" marR="0">
                        <a:lnSpc>
                          <a:spcPct val="107000"/>
                        </a:lnSpc>
                        <a:spcBef>
                          <a:spcPts val="0"/>
                        </a:spcBef>
                        <a:spcAft>
                          <a:spcPts val="0"/>
                        </a:spcAft>
                      </a:pPr>
                      <a:r>
                        <a:rPr lang="en-US" sz="1200" b="1" cap="none" spc="0" dirty="0">
                          <a:solidFill>
                            <a:schemeClr val="tx1"/>
                          </a:solidFill>
                          <a:effectLst/>
                          <a:latin typeface="Calibri" panose="020F0502020204030204" pitchFamily="34" charset="0"/>
                          <a:cs typeface="Calibri" panose="020F0502020204030204" pitchFamily="34" charset="0"/>
                        </a:rPr>
                        <a:t> 11</a:t>
                      </a:r>
                      <a:endParaRPr lang="en-US" sz="12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200" cap="none" spc="0" dirty="0" err="1">
                          <a:solidFill>
                            <a:schemeClr val="tx1"/>
                          </a:solidFill>
                          <a:effectLst/>
                          <a:latin typeface="Calibri" panose="020F0502020204030204" pitchFamily="34" charset="0"/>
                          <a:cs typeface="Calibri" panose="020F0502020204030204" pitchFamily="34" charset="0"/>
                        </a:rPr>
                        <a:t>sklearn.model_selection</a:t>
                      </a:r>
                      <a:r>
                        <a:rPr lang="en-US" sz="1200" cap="none" spc="0" dirty="0">
                          <a:solidFill>
                            <a:schemeClr val="tx1"/>
                          </a:solidFill>
                          <a:effectLst/>
                          <a:latin typeface="Calibri" panose="020F0502020204030204" pitchFamily="34" charset="0"/>
                          <a:cs typeface="Calibri" panose="020F0502020204030204" pitchFamily="34" charset="0"/>
                        </a:rPr>
                        <a:t> import </a:t>
                      </a:r>
                      <a:r>
                        <a:rPr lang="en-US" sz="1200" cap="none" spc="0" dirty="0" err="1">
                          <a:solidFill>
                            <a:schemeClr val="tx1"/>
                          </a:solidFill>
                          <a:effectLst/>
                          <a:latin typeface="Calibri" panose="020F0502020204030204" pitchFamily="34" charset="0"/>
                          <a:cs typeface="Calibri" panose="020F0502020204030204" pitchFamily="34" charset="0"/>
                        </a:rPr>
                        <a:t>train_test_split</a:t>
                      </a:r>
                      <a:endParaRPr lang="en-US" sz="12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For splitting data into train and test sets.</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ROCR</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Required to create performance curve</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968630782"/>
                  </a:ext>
                </a:extLst>
              </a:tr>
              <a:tr h="802783">
                <a:tc>
                  <a:txBody>
                    <a:bodyPr/>
                    <a:lstStyle/>
                    <a:p>
                      <a:pPr marL="0" marR="0">
                        <a:lnSpc>
                          <a:spcPct val="107000"/>
                        </a:lnSpc>
                        <a:spcBef>
                          <a:spcPts val="0"/>
                        </a:spcBef>
                        <a:spcAft>
                          <a:spcPts val="0"/>
                        </a:spcAft>
                      </a:pPr>
                      <a:r>
                        <a:rPr lang="en-US" sz="1200" b="1" cap="none" spc="0" dirty="0">
                          <a:solidFill>
                            <a:schemeClr val="tx1"/>
                          </a:solidFill>
                          <a:effectLst/>
                          <a:latin typeface="Calibri" panose="020F0502020204030204" pitchFamily="34" charset="0"/>
                          <a:cs typeface="Calibri" panose="020F0502020204030204" pitchFamily="34" charset="0"/>
                        </a:rPr>
                        <a:t> 12</a:t>
                      </a:r>
                      <a:endParaRPr lang="en-US" sz="12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200" cap="none" spc="0" dirty="0" err="1">
                          <a:solidFill>
                            <a:schemeClr val="tx1"/>
                          </a:solidFill>
                          <a:effectLst/>
                          <a:latin typeface="Calibri" panose="020F0502020204030204" pitchFamily="34" charset="0"/>
                          <a:cs typeface="Calibri" panose="020F0502020204030204" pitchFamily="34" charset="0"/>
                        </a:rPr>
                        <a:t>sklearn.pipeline</a:t>
                      </a:r>
                      <a:r>
                        <a:rPr lang="en-US" sz="1200" cap="none" spc="0" dirty="0">
                          <a:solidFill>
                            <a:schemeClr val="tx1"/>
                          </a:solidFill>
                          <a:effectLst/>
                          <a:latin typeface="Calibri" panose="020F0502020204030204" pitchFamily="34" charset="0"/>
                          <a:cs typeface="Calibri" panose="020F0502020204030204" pitchFamily="34" charset="0"/>
                        </a:rPr>
                        <a:t> import Pipeline</a:t>
                      </a:r>
                      <a:endParaRPr lang="en-US" sz="12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Pipeline is to assemble several steps that can be performed together while setting different parameters.</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 </a:t>
                      </a:r>
                      <a:r>
                        <a:rPr lang="en-US" sz="1400" cap="none" spc="0" dirty="0" err="1">
                          <a:solidFill>
                            <a:schemeClr val="tx1"/>
                          </a:solidFill>
                          <a:effectLst/>
                          <a:latin typeface="Calibri" panose="020F0502020204030204" pitchFamily="34" charset="0"/>
                          <a:cs typeface="Calibri" panose="020F0502020204030204" pitchFamily="34" charset="0"/>
                        </a:rPr>
                        <a:t>rpart</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a:lnSpc>
                          <a:spcPct val="107000"/>
                        </a:lnSpc>
                        <a:spcBef>
                          <a:spcPts val="0"/>
                        </a:spcBef>
                        <a:spcAft>
                          <a:spcPts val="0"/>
                        </a:spcAft>
                      </a:pPr>
                      <a:r>
                        <a:rPr lang="en-US" sz="1400" cap="none" spc="0" dirty="0">
                          <a:solidFill>
                            <a:schemeClr val="tx1"/>
                          </a:solidFill>
                          <a:effectLst/>
                          <a:latin typeface="Calibri" panose="020F0502020204030204" pitchFamily="34" charset="0"/>
                          <a:cs typeface="Calibri" panose="020F0502020204030204" pitchFamily="34" charset="0"/>
                        </a:rPr>
                        <a:t> Used for building classification and regression trees.</a:t>
                      </a:r>
                      <a:endParaRPr lang="en-US" sz="1400"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7260" marR="7260" marT="52403"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048190272"/>
                  </a:ext>
                </a:extLst>
              </a:tr>
            </a:tbl>
          </a:graphicData>
        </a:graphic>
      </p:graphicFrame>
      <p:cxnSp>
        <p:nvCxnSpPr>
          <p:cNvPr id="7" name="Connector: Elbow 6">
            <a:extLst>
              <a:ext uri="{FF2B5EF4-FFF2-40B4-BE49-F238E27FC236}">
                <a16:creationId xmlns:a16="http://schemas.microsoft.com/office/drawing/2014/main" id="{43887A9F-823E-4328-904B-66911553F0F2}"/>
              </a:ext>
            </a:extLst>
          </p:cNvPr>
          <p:cNvCxnSpPr>
            <a:cxnSpLocks/>
          </p:cNvCxnSpPr>
          <p:nvPr/>
        </p:nvCxnSpPr>
        <p:spPr>
          <a:xfrm>
            <a:off x="3055792" y="4111208"/>
            <a:ext cx="1447898" cy="258648"/>
          </a:xfrm>
          <a:prstGeom prst="bentConnector3">
            <a:avLst/>
          </a:prstGeom>
          <a:ln w="412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EB0C295-77C1-4D40-945C-6BB43990CB80}"/>
              </a:ext>
            </a:extLst>
          </p:cNvPr>
          <p:cNvSpPr txBox="1"/>
          <p:nvPr/>
        </p:nvSpPr>
        <p:spPr>
          <a:xfrm>
            <a:off x="585786" y="681387"/>
            <a:ext cx="3477047" cy="1200329"/>
          </a:xfrm>
          <a:prstGeom prst="rect">
            <a:avLst/>
          </a:prstGeom>
          <a:noFill/>
        </p:spPr>
        <p:txBody>
          <a:bodyPr wrap="square">
            <a:spAutoFit/>
          </a:bodyPr>
          <a:lstStyle/>
          <a:p>
            <a:pPr marL="228600" marR="0" indent="-228600" algn="l" fontAlgn="base">
              <a:spcBef>
                <a:spcPts val="0"/>
              </a:spcBef>
              <a:spcAft>
                <a:spcPts val="0"/>
              </a:spcAft>
            </a:pPr>
            <a:r>
              <a:rPr lang="en-US" b="1" dirty="0">
                <a:solidFill>
                  <a:srgbClr val="333333"/>
                </a:solidFill>
                <a:latin typeface="Calibri" panose="020F0502020204030204" pitchFamily="34" charset="0"/>
                <a:cs typeface="Calibri" panose="020F0502020204030204" pitchFamily="34" charset="0"/>
              </a:rPr>
              <a:t>B.3. </a:t>
            </a:r>
            <a:r>
              <a:rPr lang="en-US" b="1" i="0" u="none" strike="noStrike" dirty="0">
                <a:solidFill>
                  <a:srgbClr val="333333"/>
                </a:solidFill>
                <a:effectLst/>
                <a:latin typeface="Calibri" panose="020F0502020204030204" pitchFamily="34" charset="0"/>
                <a:cs typeface="Calibri" panose="020F0502020204030204" pitchFamily="34" charset="0"/>
              </a:rPr>
              <a:t>List the packages or libraries you have chosen for Python or R and justify how </a:t>
            </a:r>
            <a:r>
              <a:rPr lang="en-US" b="1" i="1" u="none" strike="noStrike" dirty="0">
                <a:solidFill>
                  <a:srgbClr val="333333"/>
                </a:solidFill>
                <a:effectLst/>
                <a:latin typeface="Calibri" panose="020F0502020204030204" pitchFamily="34" charset="0"/>
                <a:cs typeface="Calibri" panose="020F0502020204030204" pitchFamily="34" charset="0"/>
              </a:rPr>
              <a:t>each</a:t>
            </a:r>
            <a:r>
              <a:rPr lang="en-US" b="1" i="0" u="none" strike="noStrike" dirty="0">
                <a:solidFill>
                  <a:srgbClr val="333333"/>
                </a:solidFill>
                <a:effectLst/>
                <a:latin typeface="Calibri" panose="020F0502020204030204" pitchFamily="34" charset="0"/>
                <a:cs typeface="Calibri" panose="020F0502020204030204" pitchFamily="34" charset="0"/>
              </a:rPr>
              <a:t> item on the list supports the analysis. </a:t>
            </a:r>
            <a:endParaRPr lang="en-US" b="0" i="0" u="none" strike="noStrike" dirty="0">
              <a:solidFill>
                <a:srgbClr val="333333"/>
              </a:solidFill>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DC17137-E730-290B-264E-B016F6A82472}"/>
              </a:ext>
            </a:extLst>
          </p:cNvPr>
          <p:cNvSpPr txBox="1"/>
          <p:nvPr/>
        </p:nvSpPr>
        <p:spPr>
          <a:xfrm>
            <a:off x="585786" y="5016793"/>
            <a:ext cx="3572164" cy="584775"/>
          </a:xfrm>
          <a:prstGeom prst="rect">
            <a:avLst/>
          </a:prstGeom>
          <a:solidFill>
            <a:schemeClr val="accent2"/>
          </a:solidFill>
        </p:spPr>
        <p:txBody>
          <a:bodyPr wrap="square">
            <a:spAutoFit/>
          </a:bodyPr>
          <a:lstStyle/>
          <a:p>
            <a:pPr algn="ctr"/>
            <a:r>
              <a:rPr lang="en-US" sz="3200" b="1" dirty="0">
                <a:solidFill>
                  <a:srgbClr val="C00000"/>
                </a:solidFill>
                <a:latin typeface="inherit"/>
              </a:rPr>
              <a:t>See Sample Code</a:t>
            </a:r>
            <a:endParaRPr lang="en-US" sz="3200" b="1" dirty="0">
              <a:solidFill>
                <a:srgbClr val="C00000"/>
              </a:solidFill>
            </a:endParaRPr>
          </a:p>
        </p:txBody>
      </p:sp>
    </p:spTree>
    <p:extLst>
      <p:ext uri="{BB962C8B-B14F-4D97-AF65-F5344CB8AC3E}">
        <p14:creationId xmlns:p14="http://schemas.microsoft.com/office/powerpoint/2010/main" val="2117049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AC6132-0109-4A00-9730-540434448FF7}"/>
              </a:ext>
            </a:extLst>
          </p:cNvPr>
          <p:cNvSpPr txBox="1"/>
          <p:nvPr/>
        </p:nvSpPr>
        <p:spPr>
          <a:xfrm>
            <a:off x="653185" y="684696"/>
            <a:ext cx="3892182" cy="461665"/>
          </a:xfrm>
          <a:prstGeom prst="rect">
            <a:avLst/>
          </a:prstGeom>
          <a:solidFill>
            <a:schemeClr val="accent6">
              <a:lumMod val="20000"/>
              <a:lumOff val="80000"/>
            </a:schemeClr>
          </a:solidFill>
        </p:spPr>
        <p:txBody>
          <a:bodyPr wrap="square">
            <a:spAutoFit/>
          </a:bodyPr>
          <a:lstStyle/>
          <a:p>
            <a:r>
              <a:rPr lang="en-US" sz="2400" b="1" i="0" dirty="0">
                <a:solidFill>
                  <a:srgbClr val="333333"/>
                </a:solidFill>
                <a:effectLst/>
                <a:latin typeface="Lato" panose="020F0502020204030203" pitchFamily="34" charset="0"/>
              </a:rPr>
              <a:t>Part III: Data Preparation</a:t>
            </a:r>
            <a:endParaRPr lang="en-US" sz="2400" b="0" i="0" dirty="0">
              <a:solidFill>
                <a:srgbClr val="434343"/>
              </a:solidFill>
              <a:effectLst/>
              <a:latin typeface="Roboto"/>
            </a:endParaRPr>
          </a:p>
        </p:txBody>
      </p:sp>
      <p:sp>
        <p:nvSpPr>
          <p:cNvPr id="4" name="TextBox 3">
            <a:extLst>
              <a:ext uri="{FF2B5EF4-FFF2-40B4-BE49-F238E27FC236}">
                <a16:creationId xmlns:a16="http://schemas.microsoft.com/office/drawing/2014/main" id="{1E38D0D2-18F4-46AB-8805-D8215FD014AA}"/>
              </a:ext>
            </a:extLst>
          </p:cNvPr>
          <p:cNvSpPr txBox="1"/>
          <p:nvPr/>
        </p:nvSpPr>
        <p:spPr>
          <a:xfrm>
            <a:off x="905522" y="1146361"/>
            <a:ext cx="10537794" cy="2031325"/>
          </a:xfrm>
          <a:prstGeom prst="rect">
            <a:avLst/>
          </a:prstGeom>
          <a:noFill/>
        </p:spPr>
        <p:txBody>
          <a:bodyPr wrap="square">
            <a:spAutoFit/>
          </a:bodyPr>
          <a:lstStyle/>
          <a:p>
            <a:pPr marL="228600" marR="0" indent="-22860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C.  Perform data preparation for the chosen data set by doing the following:</a:t>
            </a:r>
          </a:p>
          <a:p>
            <a:pPr marL="411480"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1.  Describe </a:t>
            </a:r>
            <a:r>
              <a:rPr lang="en-US" b="1" i="0" u="none" strike="noStrike" dirty="0">
                <a:solidFill>
                  <a:srgbClr val="333333"/>
                </a:solidFill>
                <a:effectLst/>
                <a:latin typeface="Calibri" panose="020F0502020204030204" pitchFamily="34" charset="0"/>
                <a:cs typeface="Calibri" panose="020F0502020204030204" pitchFamily="34" charset="0"/>
              </a:rPr>
              <a:t>one</a:t>
            </a:r>
            <a:r>
              <a:rPr lang="en-US" b="0" i="0" u="none" strike="noStrike" dirty="0">
                <a:solidFill>
                  <a:srgbClr val="333333"/>
                </a:solidFill>
                <a:effectLst/>
                <a:latin typeface="Calibri" panose="020F0502020204030204" pitchFamily="34" charset="0"/>
                <a:cs typeface="Calibri" panose="020F0502020204030204" pitchFamily="34" charset="0"/>
              </a:rPr>
              <a:t> data preprocessing goal relevant to the classification method from part A1.</a:t>
            </a:r>
          </a:p>
          <a:p>
            <a:pPr marL="411480"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2.  Identify the initial data set variables that you will use to perform the analysis for the classification question from part A1 and classify </a:t>
            </a:r>
            <a:r>
              <a:rPr lang="en-US" b="0" i="1" u="none" strike="noStrike" dirty="0">
                <a:solidFill>
                  <a:srgbClr val="333333"/>
                </a:solidFill>
                <a:effectLst/>
                <a:latin typeface="Calibri" panose="020F0502020204030204" pitchFamily="34" charset="0"/>
                <a:cs typeface="Calibri" panose="020F0502020204030204" pitchFamily="34" charset="0"/>
              </a:rPr>
              <a:t>each</a:t>
            </a:r>
            <a:r>
              <a:rPr lang="en-US" b="0" i="0" u="none" strike="noStrike" dirty="0">
                <a:solidFill>
                  <a:srgbClr val="333333"/>
                </a:solidFill>
                <a:effectLst/>
                <a:latin typeface="Calibri" panose="020F0502020204030204" pitchFamily="34" charset="0"/>
                <a:cs typeface="Calibri" panose="020F0502020204030204" pitchFamily="34" charset="0"/>
              </a:rPr>
              <a:t> variable as continuous or categorical.</a:t>
            </a:r>
          </a:p>
          <a:p>
            <a:pPr marL="411480"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3.  Explain </a:t>
            </a:r>
            <a:r>
              <a:rPr lang="en-US" b="0" i="1" u="none" strike="noStrike" dirty="0">
                <a:solidFill>
                  <a:srgbClr val="333333"/>
                </a:solidFill>
                <a:effectLst/>
                <a:latin typeface="Calibri" panose="020F0502020204030204" pitchFamily="34" charset="0"/>
                <a:cs typeface="Calibri" panose="020F0502020204030204" pitchFamily="34" charset="0"/>
              </a:rPr>
              <a:t>each</a:t>
            </a:r>
            <a:r>
              <a:rPr lang="en-US" b="0" i="0" u="none" strike="noStrike" dirty="0">
                <a:solidFill>
                  <a:srgbClr val="333333"/>
                </a:solidFill>
                <a:effectLst/>
                <a:latin typeface="Calibri" panose="020F0502020204030204" pitchFamily="34" charset="0"/>
                <a:cs typeface="Calibri" panose="020F0502020204030204" pitchFamily="34" charset="0"/>
              </a:rPr>
              <a:t> of the steps used to prepare the data for the analysis. Identify the code segment for </a:t>
            </a:r>
            <a:r>
              <a:rPr lang="en-US" b="0" i="1" u="none" strike="noStrike" dirty="0">
                <a:solidFill>
                  <a:srgbClr val="333333"/>
                </a:solidFill>
                <a:effectLst/>
                <a:latin typeface="Calibri" panose="020F0502020204030204" pitchFamily="34" charset="0"/>
                <a:cs typeface="Calibri" panose="020F0502020204030204" pitchFamily="34" charset="0"/>
              </a:rPr>
              <a:t>each</a:t>
            </a:r>
            <a:r>
              <a:rPr lang="en-US" b="0" i="0" u="none" strike="noStrike" dirty="0">
                <a:solidFill>
                  <a:srgbClr val="333333"/>
                </a:solidFill>
                <a:effectLst/>
                <a:latin typeface="Calibri" panose="020F0502020204030204" pitchFamily="34" charset="0"/>
                <a:cs typeface="Calibri" panose="020F0502020204030204" pitchFamily="34" charset="0"/>
              </a:rPr>
              <a:t> step.</a:t>
            </a:r>
          </a:p>
          <a:p>
            <a:pPr marL="411480"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4.  Provide a copy of the cleaned data set</a:t>
            </a:r>
            <a:r>
              <a:rPr lang="en-US" b="0" i="0" u="none" strike="noStrike" dirty="0">
                <a:solidFill>
                  <a:srgbClr val="333333"/>
                </a:solidFill>
                <a:effectLst/>
                <a:latin typeface="Lato" panose="020F0502020204030203" pitchFamily="34" charset="0"/>
              </a:rPr>
              <a:t>.</a:t>
            </a:r>
          </a:p>
        </p:txBody>
      </p:sp>
      <p:sp>
        <p:nvSpPr>
          <p:cNvPr id="6" name="TextBox 5">
            <a:extLst>
              <a:ext uri="{FF2B5EF4-FFF2-40B4-BE49-F238E27FC236}">
                <a16:creationId xmlns:a16="http://schemas.microsoft.com/office/drawing/2014/main" id="{29A65477-B90F-4BE6-99A0-A32A40B61767}"/>
              </a:ext>
            </a:extLst>
          </p:cNvPr>
          <p:cNvSpPr txBox="1"/>
          <p:nvPr/>
        </p:nvSpPr>
        <p:spPr>
          <a:xfrm>
            <a:off x="830062" y="3188783"/>
            <a:ext cx="10688714" cy="3139321"/>
          </a:xfrm>
          <a:prstGeom prst="rect">
            <a:avLst/>
          </a:prstGeom>
          <a:noFill/>
        </p:spPr>
        <p:txBody>
          <a:bodyPr wrap="square">
            <a:spAutoFit/>
          </a:bodyPr>
          <a:lstStyle/>
          <a:p>
            <a:pPr marR="0" algn="l" fontAlgn="base">
              <a:spcBef>
                <a:spcPts val="0"/>
              </a:spcBef>
              <a:spcAft>
                <a:spcPts val="0"/>
              </a:spcAft>
            </a:pPr>
            <a:r>
              <a:rPr lang="en-US" b="1" i="0" u="none" strike="noStrike" dirty="0">
                <a:solidFill>
                  <a:srgbClr val="333333"/>
                </a:solidFill>
                <a:effectLst/>
                <a:latin typeface="Lato" panose="020F0502020204030203" pitchFamily="34" charset="0"/>
              </a:rPr>
              <a:t>C.1.  Example: Data preprocessing goal for the k-NN model</a:t>
            </a:r>
          </a:p>
          <a:p>
            <a:pPr marL="285750" marR="0" indent="-285750" algn="l" fontAlgn="base">
              <a:spcBef>
                <a:spcPts val="0"/>
              </a:spcBef>
              <a:spcAft>
                <a:spcPts val="0"/>
              </a:spcAft>
              <a:buFont typeface="Arial" panose="020B0604020202020204" pitchFamily="34" charset="0"/>
              <a:buChar char="•"/>
            </a:pPr>
            <a:r>
              <a:rPr lang="en-US" b="0" i="0" u="none" strike="noStrike" dirty="0">
                <a:solidFill>
                  <a:srgbClr val="333333"/>
                </a:solidFill>
                <a:effectLst/>
                <a:latin typeface="Calibri" panose="020F0502020204030204" pitchFamily="34" charset="0"/>
                <a:cs typeface="Calibri" panose="020F0502020204030204" pitchFamily="34" charset="0"/>
              </a:rPr>
              <a:t>Data preprocessing covers a variety of operations used by data scientists to get the data in a form to be ready for analysis and including the following:  </a:t>
            </a:r>
          </a:p>
          <a:p>
            <a:pPr marL="285750" marR="0" indent="-285750" algn="l" fontAlgn="base">
              <a:spcBef>
                <a:spcPts val="0"/>
              </a:spcBef>
              <a:spcAft>
                <a:spcPts val="0"/>
              </a:spcAft>
              <a:buFont typeface="Arial" panose="020B0604020202020204" pitchFamily="34" charset="0"/>
              <a:buChar char="•"/>
            </a:pPr>
            <a:r>
              <a:rPr lang="en-US" dirty="0">
                <a:solidFill>
                  <a:srgbClr val="333333"/>
                </a:solidFill>
                <a:latin typeface="Calibri" panose="020F0502020204030204" pitchFamily="34" charset="0"/>
                <a:cs typeface="Calibri" panose="020F0502020204030204" pitchFamily="34" charset="0"/>
              </a:rPr>
              <a:t>For KNN and NB, r</a:t>
            </a:r>
            <a:r>
              <a:rPr lang="en-US" b="0" i="0" u="none" strike="noStrike" dirty="0">
                <a:solidFill>
                  <a:srgbClr val="333333"/>
                </a:solidFill>
                <a:effectLst/>
                <a:latin typeface="Calibri" panose="020F0502020204030204" pitchFamily="34" charset="0"/>
                <a:cs typeface="Calibri" panose="020F0502020204030204" pitchFamily="34" charset="0"/>
              </a:rPr>
              <a:t>emoving white spaces, imputing missing data, binding, one-hot encoding, etc.  </a:t>
            </a:r>
          </a:p>
          <a:p>
            <a:pPr marL="285750" marR="0" indent="-285750" algn="l" fontAlgn="base">
              <a:spcBef>
                <a:spcPts val="0"/>
              </a:spcBef>
              <a:spcAft>
                <a:spcPts val="0"/>
              </a:spcAft>
              <a:buFont typeface="Arial" panose="020B0604020202020204" pitchFamily="34" charset="0"/>
              <a:buChar char="•"/>
            </a:pPr>
            <a:r>
              <a:rPr lang="en-US" b="0" i="0" u="none" strike="noStrike" dirty="0">
                <a:solidFill>
                  <a:srgbClr val="333333"/>
                </a:solidFill>
                <a:effectLst/>
                <a:latin typeface="Calibri" panose="020F0502020204030204" pitchFamily="34" charset="0"/>
                <a:cs typeface="Calibri" panose="020F0502020204030204" pitchFamily="34" charset="0"/>
              </a:rPr>
              <a:t>For k-NN, scaling and standardizing are preprocessing methods used to improve model accuracy. </a:t>
            </a:r>
          </a:p>
          <a:p>
            <a:pPr marL="285750" marR="0" indent="-285750" algn="l" fontAlgn="base">
              <a:spcBef>
                <a:spcPts val="0"/>
              </a:spcBef>
              <a:spcAft>
                <a:spcPts val="0"/>
              </a:spcAft>
              <a:buFont typeface="Arial" panose="020B0604020202020204" pitchFamily="34" charset="0"/>
              <a:buChar char="•"/>
            </a:pPr>
            <a:r>
              <a:rPr lang="en-US" b="0" i="0" u="none" strike="noStrike" dirty="0">
                <a:solidFill>
                  <a:srgbClr val="333333"/>
                </a:solidFill>
                <a:effectLst/>
                <a:latin typeface="Calibri" panose="020F0502020204030204" pitchFamily="34" charset="0"/>
                <a:cs typeface="Calibri" panose="020F0502020204030204" pitchFamily="34" charset="0"/>
              </a:rPr>
              <a:t>k-NN uses the distance between data points (Euclidean Distance) to label new data points accurately. </a:t>
            </a:r>
          </a:p>
          <a:p>
            <a:pPr marL="285750" marR="0" indent="-285750" algn="l" fontAlgn="base">
              <a:spcBef>
                <a:spcPts val="0"/>
              </a:spcBef>
              <a:spcAft>
                <a:spcPts val="0"/>
              </a:spcAft>
              <a:buFont typeface="Arial" panose="020B0604020202020204" pitchFamily="34" charset="0"/>
              <a:buChar char="•"/>
            </a:pPr>
            <a:r>
              <a:rPr lang="en-US" b="0" i="0" u="none" strike="noStrike" dirty="0">
                <a:solidFill>
                  <a:srgbClr val="333333"/>
                </a:solidFill>
                <a:effectLst/>
                <a:latin typeface="Calibri" panose="020F0502020204030204" pitchFamily="34" charset="0"/>
                <a:cs typeface="Calibri" panose="020F0502020204030204" pitchFamily="34" charset="0"/>
              </a:rPr>
              <a:t>k-NN finds a predefined number of training samples closest in the distance to the new point and predicts the label from these. If the feature variables have different scales, then the k-NN will be less accurate.</a:t>
            </a:r>
          </a:p>
          <a:p>
            <a:pPr marL="285750" indent="-285750" fontAlgn="base">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For NB, feature selection and the removal of data not utilized in the analysis. </a:t>
            </a:r>
          </a:p>
          <a:p>
            <a:pPr marL="285750" indent="-285750" fontAlgn="base">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Converting character fields to factors. </a:t>
            </a:r>
          </a:p>
          <a:p>
            <a:pPr marL="285750" marR="0" indent="-285750" algn="l" fontAlgn="base">
              <a:spcBef>
                <a:spcPts val="0"/>
              </a:spcBef>
              <a:spcAft>
                <a:spcPts val="0"/>
              </a:spcAft>
              <a:buFont typeface="Arial" panose="020B0604020202020204" pitchFamily="34" charset="0"/>
              <a:buChar char="•"/>
            </a:pPr>
            <a:endParaRPr lang="en-US" b="0" i="0" u="none" strike="noStrike" dirty="0">
              <a:solidFill>
                <a:srgbClr val="333333"/>
              </a:solidFill>
              <a:effectLst/>
              <a:latin typeface="Lato" panose="020F0502020204030203" pitchFamily="34" charset="0"/>
            </a:endParaRPr>
          </a:p>
        </p:txBody>
      </p:sp>
    </p:spTree>
    <p:extLst>
      <p:ext uri="{BB962C8B-B14F-4D97-AF65-F5344CB8AC3E}">
        <p14:creationId xmlns:p14="http://schemas.microsoft.com/office/powerpoint/2010/main" val="160798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C00C7-7DE0-4046-BD7F-F70252A505F0}"/>
              </a:ext>
            </a:extLst>
          </p:cNvPr>
          <p:cNvSpPr txBox="1"/>
          <p:nvPr/>
        </p:nvSpPr>
        <p:spPr>
          <a:xfrm>
            <a:off x="998738" y="936529"/>
            <a:ext cx="10462334" cy="3970318"/>
          </a:xfrm>
          <a:prstGeom prst="rect">
            <a:avLst/>
          </a:prstGeom>
          <a:noFill/>
        </p:spPr>
        <p:txBody>
          <a:bodyPr wrap="square">
            <a:spAutoFit/>
          </a:bodyPr>
          <a:lstStyle/>
          <a:p>
            <a:r>
              <a:rPr lang="en-US" b="1" i="0" dirty="0">
                <a:solidFill>
                  <a:srgbClr val="202124"/>
                </a:solidFill>
                <a:effectLst/>
                <a:latin typeface="Roboto" panose="02000000000000000000" pitchFamily="2" charset="0"/>
              </a:rPr>
              <a:t>Scaling </a:t>
            </a:r>
            <a:r>
              <a:rPr lang="en-US" i="0" dirty="0">
                <a:solidFill>
                  <a:srgbClr val="202124"/>
                </a:solidFill>
                <a:effectLst/>
                <a:latin typeface="Roboto" panose="02000000000000000000" pitchFamily="2" charset="0"/>
              </a:rPr>
              <a:t>is one of the pre-processing methods</a:t>
            </a:r>
            <a:r>
              <a:rPr lang="en-US" b="1" i="0" dirty="0">
                <a:solidFill>
                  <a:srgbClr val="202124"/>
                </a:solidFill>
                <a:effectLst/>
                <a:latin typeface="Roboto" panose="02000000000000000000" pitchFamily="2" charset="0"/>
              </a:rPr>
              <a:t>. </a:t>
            </a:r>
            <a:r>
              <a:rPr lang="en-US" i="0" dirty="0">
                <a:solidFill>
                  <a:srgbClr val="202124"/>
                </a:solidFill>
                <a:effectLst/>
                <a:latin typeface="Roboto" panose="02000000000000000000" pitchFamily="2" charset="0"/>
              </a:rPr>
              <a:t>Recall that classification uses the method: </a:t>
            </a:r>
            <a:r>
              <a:rPr lang="en-US" dirty="0">
                <a:solidFill>
                  <a:srgbClr val="0070C0"/>
                </a:solidFill>
                <a:effectLst/>
                <a:latin typeface="inherit"/>
                <a:ea typeface="Calibri" panose="020F0502020204030204" pitchFamily="34" charset="0"/>
                <a:cs typeface="Times New Roman" panose="02020603050405020304" pitchFamily="18" charset="0"/>
              </a:rPr>
              <a:t>Locate, Compare, and Assign. The Keywords for KNN are similarity and distance. </a:t>
            </a:r>
            <a:r>
              <a:rPr lang="en-US" dirty="0">
                <a:effectLst/>
                <a:latin typeface="inherit"/>
                <a:ea typeface="Calibri" panose="020F0502020204030204" pitchFamily="34" charset="0"/>
                <a:cs typeface="Times New Roman" panose="02020603050405020304" pitchFamily="18" charset="0"/>
              </a:rPr>
              <a:t>The k-NN algorithm relies on distance for classification. It assumes that similar things exist in proximity to each other (Medium, 2019).</a:t>
            </a:r>
            <a:endParaRPr lang="en-US" i="0" dirty="0">
              <a:effectLst/>
              <a:latin typeface="Roboto" panose="02000000000000000000" pitchFamily="2" charset="0"/>
            </a:endParaRPr>
          </a:p>
          <a:p>
            <a:endParaRPr lang="en-US" b="1" i="0" dirty="0">
              <a:solidFill>
                <a:srgbClr val="202124"/>
              </a:solidFill>
              <a:effectLst/>
              <a:latin typeface="Roboto" panose="02000000000000000000" pitchFamily="2" charset="0"/>
            </a:endParaRPr>
          </a:p>
          <a:p>
            <a:r>
              <a:rPr lang="en-US" dirty="0">
                <a:solidFill>
                  <a:srgbClr val="202124"/>
                </a:solidFill>
                <a:latin typeface="Roboto" panose="02000000000000000000" pitchFamily="2" charset="0"/>
              </a:rPr>
              <a:t>Scaling</a:t>
            </a:r>
            <a:r>
              <a:rPr lang="en-US" b="1" dirty="0">
                <a:solidFill>
                  <a:srgbClr val="202124"/>
                </a:solidFill>
                <a:latin typeface="Roboto" panose="02000000000000000000" pitchFamily="2" charset="0"/>
              </a:rPr>
              <a:t> </a:t>
            </a:r>
            <a:r>
              <a:rPr lang="en-US" dirty="0">
                <a:solidFill>
                  <a:srgbClr val="202124"/>
                </a:solidFill>
                <a:latin typeface="Roboto" panose="02000000000000000000" pitchFamily="2" charset="0"/>
              </a:rPr>
              <a:t>is the process of </a:t>
            </a:r>
            <a:r>
              <a:rPr lang="en-US" i="0" dirty="0">
                <a:solidFill>
                  <a:srgbClr val="202124"/>
                </a:solidFill>
                <a:effectLst/>
                <a:latin typeface="Roboto" panose="02000000000000000000" pitchFamily="2" charset="0"/>
              </a:rPr>
              <a:t>transforming data to fit within a specific scale, like 0-100 or 0-1. You want to scale data when you're using methods based on (distance) measures of how far apart data points are, like support vector machines, SVM or k-nearest neighbors, or KNN.</a:t>
            </a:r>
          </a:p>
          <a:p>
            <a:endParaRPr lang="en-US" dirty="0">
              <a:solidFill>
                <a:srgbClr val="202124"/>
              </a:solidFill>
              <a:latin typeface="Roboto" panose="02000000000000000000" pitchFamily="2" charset="0"/>
            </a:endParaRPr>
          </a:p>
          <a:p>
            <a:r>
              <a:rPr lang="en-US" sz="1800" dirty="0">
                <a:solidFill>
                  <a:srgbClr val="333333"/>
                </a:solidFill>
                <a:effectLst/>
                <a:latin typeface="Arial" panose="020B0604020202020204" pitchFamily="34" charset="0"/>
                <a:ea typeface="Times New Roman" panose="02020603050405020304" pitchFamily="18" charset="0"/>
              </a:rPr>
              <a:t>If the feature/variables have different scales, then the k-NN model will be less accurate in its prediction.</a:t>
            </a:r>
          </a:p>
          <a:p>
            <a:endParaRPr lang="en-US" dirty="0">
              <a:solidFill>
                <a:srgbClr val="333333"/>
              </a:solidFill>
              <a:latin typeface="Arial" panose="020B0604020202020204" pitchFamily="34" charset="0"/>
            </a:endParaRPr>
          </a:p>
          <a:p>
            <a:r>
              <a:rPr lang="en-US" b="1" dirty="0">
                <a:solidFill>
                  <a:srgbClr val="C00000"/>
                </a:solidFill>
                <a:latin typeface="Arial" panose="020B0604020202020204" pitchFamily="34" charset="0"/>
              </a:rPr>
              <a:t>Code example to scale features in Python:</a:t>
            </a:r>
          </a:p>
          <a:p>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X = scale(X)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5991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FBA1D3-766C-4DFC-86F5-A1FA527B4765}"/>
              </a:ext>
            </a:extLst>
          </p:cNvPr>
          <p:cNvSpPr txBox="1"/>
          <p:nvPr/>
        </p:nvSpPr>
        <p:spPr>
          <a:xfrm>
            <a:off x="858730" y="722137"/>
            <a:ext cx="10478054" cy="4801314"/>
          </a:xfrm>
          <a:prstGeom prst="rect">
            <a:avLst/>
          </a:prstGeom>
          <a:noFill/>
        </p:spPr>
        <p:txBody>
          <a:bodyPr wrap="square">
            <a:spAutoFit/>
          </a:bodyPr>
          <a:lstStyle/>
          <a:p>
            <a:pPr marR="0" indent="0"/>
            <a:r>
              <a:rPr lang="en-US" sz="1800" b="1" dirty="0">
                <a:effectLst/>
                <a:latin typeface="Times New Roman" panose="02020603050405020304" pitchFamily="18" charset="0"/>
                <a:ea typeface="Times New Roman" panose="02020603050405020304" pitchFamily="18" charset="0"/>
              </a:rPr>
              <a:t>Encoding Categorical Data</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KNN </a:t>
            </a:r>
            <a:r>
              <a:rPr lang="en-US" dirty="0">
                <a:latin typeface="Times New Roman" panose="02020603050405020304" pitchFamily="18" charset="0"/>
                <a:ea typeface="Times New Roman" panose="02020603050405020304" pitchFamily="18" charset="0"/>
              </a:rPr>
              <a:t>for instance </a:t>
            </a:r>
            <a:r>
              <a:rPr lang="en-US" sz="1800" dirty="0">
                <a:effectLst/>
                <a:latin typeface="Times New Roman" panose="02020603050405020304" pitchFamily="18" charset="0"/>
                <a:ea typeface="Times New Roman" panose="02020603050405020304" pitchFamily="18" charset="0"/>
              </a:rPr>
              <a:t>measures the distances between data points, it requires that the data are numeric (Bruce et al., 2020, p. 239). For binary categorical columns, “Yes” will change to the number 1 and “No” to the number 0.</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R="0"/>
            <a:endParaRPr lang="en-US" b="1" dirty="0">
              <a:latin typeface="Calibri" panose="020F0502020204030204" pitchFamily="34" charset="0"/>
              <a:ea typeface="Calibri" panose="020F0502020204030204" pitchFamily="34" charset="0"/>
              <a:cs typeface="Times New Roman" panose="02020603050405020304" pitchFamily="18" charset="0"/>
            </a:endParaRPr>
          </a:p>
          <a:p>
            <a:pPr marR="0"/>
            <a:r>
              <a:rPr lang="en-US" b="1" dirty="0">
                <a:latin typeface="Calibri" panose="020F0502020204030204" pitchFamily="34" charset="0"/>
                <a:ea typeface="Calibri" panose="020F0502020204030204" pitchFamily="34" charset="0"/>
                <a:cs typeface="Times New Roman" panose="02020603050405020304" pitchFamily="18" charset="0"/>
              </a:rPr>
              <a:t>Standardization of Data</a:t>
            </a:r>
          </a:p>
          <a:p>
            <a:pPr marR="0"/>
            <a:r>
              <a:rPr lang="en-US" dirty="0">
                <a:latin typeface="Calibri" panose="020F0502020204030204" pitchFamily="34" charset="0"/>
                <a:ea typeface="Calibri" panose="020F0502020204030204" pitchFamily="34" charset="0"/>
                <a:cs typeface="Times New Roman" panose="02020603050405020304" pitchFamily="18" charset="0"/>
              </a:rPr>
              <a:t>KNN method uses distances to determine predictions, it is important that the predictor variables be standardized to avoid bias toward predictors that are on larger scales (Kuhn and Johnson, 2018, p. 352). You can use the scikit-learn </a:t>
            </a:r>
            <a:r>
              <a:rPr lang="en-US" dirty="0" err="1">
                <a:latin typeface="Calibri" panose="020F0502020204030204" pitchFamily="34" charset="0"/>
                <a:ea typeface="Calibri" panose="020F0502020204030204" pitchFamily="34" charset="0"/>
                <a:cs typeface="Times New Roman" panose="02020603050405020304" pitchFamily="18" charset="0"/>
              </a:rPr>
              <a:t>StandardScaler</a:t>
            </a:r>
            <a:r>
              <a:rPr lang="en-US" dirty="0">
                <a:latin typeface="Calibri" panose="020F0502020204030204" pitchFamily="34" charset="0"/>
                <a:ea typeface="Calibri" panose="020F0502020204030204" pitchFamily="34" charset="0"/>
                <a:cs typeface="Times New Roman" panose="02020603050405020304" pitchFamily="18" charset="0"/>
              </a:rPr>
              <a:t> method in Python.</a:t>
            </a:r>
          </a:p>
          <a:p>
            <a:pPr marR="0"/>
            <a:endParaRPr lang="en-US" b="1" dirty="0">
              <a:latin typeface="Calibri" panose="020F0502020204030204" pitchFamily="34" charset="0"/>
              <a:ea typeface="Calibri" panose="020F0502020204030204" pitchFamily="34" charset="0"/>
              <a:cs typeface="Times New Roman" panose="02020603050405020304" pitchFamily="18" charset="0"/>
            </a:endParaRPr>
          </a:p>
          <a:p>
            <a:pPr marR="0"/>
            <a:r>
              <a:rPr lang="en-US" sz="1800" b="1" dirty="0">
                <a:effectLst/>
                <a:latin typeface="Calibri" panose="020F0502020204030204" pitchFamily="34" charset="0"/>
                <a:ea typeface="Calibri" panose="020F0502020204030204" pitchFamily="34" charset="0"/>
                <a:cs typeface="Times New Roman" panose="02020603050405020304" pitchFamily="18" charset="0"/>
              </a:rPr>
              <a:t>VISUALIZATIONS - During EDA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indent="-342900">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View the data – for example, histogram</a:t>
            </a:r>
          </a:p>
          <a:p>
            <a:pPr marR="0" lvl="0" indent="-342900">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Look for correlation in the data – heatmap</a:t>
            </a:r>
          </a:p>
          <a:p>
            <a:pPr marR="0"/>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R="0"/>
            <a:r>
              <a:rPr lang="en-US" sz="1800" b="1" dirty="0">
                <a:effectLst/>
                <a:latin typeface="Calibri" panose="020F0502020204030204" pitchFamily="34" charset="0"/>
                <a:ea typeface="Calibri" panose="020F0502020204030204" pitchFamily="34" charset="0"/>
                <a:cs typeface="Times New Roman" panose="02020603050405020304" pitchFamily="18" charset="0"/>
              </a:rPr>
              <a:t>Other Visualizations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a:r>
              <a:rPr lang="en-US" sz="1800" dirty="0">
                <a:effectLst/>
                <a:latin typeface="Calibri" panose="020F0502020204030204" pitchFamily="34" charset="0"/>
                <a:ea typeface="Calibri" panose="020F0502020204030204" pitchFamily="34" charset="0"/>
                <a:cs typeface="Times New Roman" panose="02020603050405020304" pitchFamily="18" charset="0"/>
              </a:rPr>
              <a:t>D2. KNN - varying number of neighbor's graph</a:t>
            </a:r>
          </a:p>
          <a:p>
            <a:pPr marR="0"/>
            <a:r>
              <a:rPr lang="en-US" sz="1800" dirty="0">
                <a:effectLst/>
                <a:latin typeface="Calibri" panose="020F0502020204030204" pitchFamily="34" charset="0"/>
                <a:ea typeface="Calibri" panose="020F0502020204030204" pitchFamily="34" charset="0"/>
                <a:cs typeface="Times New Roman" panose="02020603050405020304" pitchFamily="18" charset="0"/>
              </a:rPr>
              <a:t>D3. Accuracy score graph</a:t>
            </a:r>
          </a:p>
          <a:p>
            <a:pPr marR="0"/>
            <a:r>
              <a:rPr lang="en-US" sz="1800" dirty="0">
                <a:effectLst/>
                <a:latin typeface="Calibri" panose="020F0502020204030204" pitchFamily="34" charset="0"/>
                <a:ea typeface="Calibri" panose="020F0502020204030204" pitchFamily="34" charset="0"/>
                <a:cs typeface="Times New Roman" panose="02020603050405020304" pitchFamily="18" charset="0"/>
              </a:rPr>
              <a:t>E1. AUC and ROC graph</a:t>
            </a:r>
          </a:p>
        </p:txBody>
      </p:sp>
    </p:spTree>
    <p:extLst>
      <p:ext uri="{BB962C8B-B14F-4D97-AF65-F5344CB8AC3E}">
        <p14:creationId xmlns:p14="http://schemas.microsoft.com/office/powerpoint/2010/main" val="3394274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3" name="Picture 12">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6" name="Picture 15">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8" name="Straight Connector 17">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71E30EE1-65ED-A4F8-DEF7-8E691BF9F9E8}"/>
              </a:ext>
            </a:extLst>
          </p:cNvPr>
          <p:cNvSpPr txBox="1"/>
          <p:nvPr/>
        </p:nvSpPr>
        <p:spPr>
          <a:xfrm>
            <a:off x="826852" y="872061"/>
            <a:ext cx="3073940" cy="3436688"/>
          </a:xfrm>
          <a:prstGeom prst="rect">
            <a:avLst/>
          </a:prstGeom>
        </p:spPr>
        <p:txBody>
          <a:bodyPr vert="horz" lIns="91440" tIns="45720" rIns="91440" bIns="45720" rtlCol="0" anchor="b">
            <a:normAutofit/>
          </a:bodyPr>
          <a:lstStyle/>
          <a:p>
            <a:pPr marR="0" algn="ctr">
              <a:lnSpc>
                <a:spcPct val="90000"/>
              </a:lnSpc>
              <a:spcBef>
                <a:spcPct val="0"/>
              </a:spcBef>
              <a:spcAft>
                <a:spcPts val="600"/>
              </a:spcAft>
            </a:pPr>
            <a:r>
              <a:rPr lang="en-US" sz="2800" b="1">
                <a:ln w="3175" cmpd="sng">
                  <a:noFill/>
                </a:ln>
                <a:solidFill>
                  <a:srgbClr val="262626"/>
                </a:solidFill>
                <a:latin typeface="+mj-lt"/>
                <a:ea typeface="+mj-ea"/>
                <a:cs typeface="+mj-cs"/>
              </a:rPr>
              <a:t>Eclidean Distance</a:t>
            </a:r>
          </a:p>
          <a:p>
            <a:pPr marR="0" algn="ctr">
              <a:lnSpc>
                <a:spcPct val="90000"/>
              </a:lnSpc>
              <a:spcBef>
                <a:spcPct val="0"/>
              </a:spcBef>
              <a:spcAft>
                <a:spcPts val="600"/>
              </a:spcAft>
            </a:pPr>
            <a:r>
              <a:rPr lang="en-US" sz="2800">
                <a:ln w="3175" cmpd="sng">
                  <a:noFill/>
                </a:ln>
                <a:solidFill>
                  <a:srgbClr val="262626"/>
                </a:solidFill>
                <a:latin typeface="+mj-lt"/>
                <a:ea typeface="+mj-ea"/>
                <a:cs typeface="+mj-cs"/>
              </a:rPr>
              <a:t>Based on Pythagoras’ theorem. Calculates the distance between two points p1 and p2.</a:t>
            </a:r>
            <a:endParaRPr lang="en-US" sz="2800" b="1">
              <a:ln w="3175" cmpd="sng">
                <a:noFill/>
              </a:ln>
              <a:solidFill>
                <a:srgbClr val="262626"/>
              </a:solidFill>
              <a:latin typeface="+mj-lt"/>
              <a:ea typeface="+mj-ea"/>
              <a:cs typeface="+mj-cs"/>
            </a:endParaRPr>
          </a:p>
        </p:txBody>
      </p:sp>
      <p:sp useBgFill="1">
        <p:nvSpPr>
          <p:cNvPr id="26" name="Rectangle 25">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BC66A3B-126B-015B-D1D5-09F6C6AB8946}"/>
              </a:ext>
            </a:extLst>
          </p:cNvPr>
          <p:cNvPicPr>
            <a:picLocks noChangeAspect="1"/>
          </p:cNvPicPr>
          <p:nvPr/>
        </p:nvPicPr>
        <p:blipFill>
          <a:blip r:embed="rId5"/>
          <a:stretch>
            <a:fillRect/>
          </a:stretch>
        </p:blipFill>
        <p:spPr>
          <a:xfrm>
            <a:off x="5023691" y="496090"/>
            <a:ext cx="6830457" cy="5638800"/>
          </a:xfrm>
          <a:prstGeom prst="rect">
            <a:avLst/>
          </a:prstGeom>
        </p:spPr>
      </p:pic>
    </p:spTree>
    <p:extLst>
      <p:ext uri="{BB962C8B-B14F-4D97-AF65-F5344CB8AC3E}">
        <p14:creationId xmlns:p14="http://schemas.microsoft.com/office/powerpoint/2010/main" val="940118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6"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37"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8"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0438CFB1-26D3-991B-C0F9-77AB132AE889}"/>
              </a:ext>
            </a:extLst>
          </p:cNvPr>
          <p:cNvSpPr txBox="1"/>
          <p:nvPr/>
        </p:nvSpPr>
        <p:spPr>
          <a:xfrm>
            <a:off x="929141" y="2430471"/>
            <a:ext cx="2835464" cy="3552039"/>
          </a:xfrm>
          <a:prstGeom prst="rect">
            <a:avLst/>
          </a:prstGeom>
        </p:spPr>
        <p:txBody>
          <a:bodyPr vert="horz" lIns="91440" tIns="45720" rIns="91440" bIns="45720" rtlCol="0" anchor="t">
            <a:normAutofit/>
          </a:bodyPr>
          <a:lstStyle/>
          <a:p>
            <a:pPr marR="0">
              <a:spcBef>
                <a:spcPct val="20000"/>
              </a:spcBef>
              <a:spcAft>
                <a:spcPts val="600"/>
              </a:spcAft>
              <a:buClr>
                <a:schemeClr val="accent1"/>
              </a:buClr>
              <a:buSzPct val="115000"/>
              <a:buFont typeface="Arial"/>
              <a:buChar char="•"/>
            </a:pPr>
            <a:r>
              <a:rPr lang="en-US" b="1">
                <a:solidFill>
                  <a:srgbClr val="262626"/>
                </a:solidFill>
              </a:rPr>
              <a:t>Manhattan Distance</a:t>
            </a:r>
          </a:p>
          <a:p>
            <a:pPr marR="0">
              <a:spcBef>
                <a:spcPct val="20000"/>
              </a:spcBef>
              <a:spcAft>
                <a:spcPts val="600"/>
              </a:spcAft>
              <a:buClr>
                <a:schemeClr val="accent1"/>
              </a:buClr>
              <a:buSzPct val="115000"/>
              <a:buFont typeface="Arial"/>
              <a:buChar char="•"/>
            </a:pPr>
            <a:r>
              <a:rPr lang="en-US">
                <a:solidFill>
                  <a:srgbClr val="262626"/>
                </a:solidFill>
              </a:rPr>
              <a:t>Based on the absolutes meaning, the negative result is turned to positive. Calculates the distance between two points, p1 and p2. You do not calculate the hypotenuse but combine AB and BC</a:t>
            </a:r>
            <a:endParaRPr lang="en-US" b="1">
              <a:solidFill>
                <a:srgbClr val="262626"/>
              </a:solidFill>
            </a:endParaRPr>
          </a:p>
        </p:txBody>
      </p:sp>
      <p:sp useBgFill="1">
        <p:nvSpPr>
          <p:cNvPr id="40"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75B24B5-49BE-117B-3E38-BBC23E6BEF6C}"/>
              </a:ext>
            </a:extLst>
          </p:cNvPr>
          <p:cNvPicPr>
            <a:picLocks noChangeAspect="1"/>
          </p:cNvPicPr>
          <p:nvPr/>
        </p:nvPicPr>
        <p:blipFill>
          <a:blip r:embed="rId5"/>
          <a:stretch>
            <a:fillRect/>
          </a:stretch>
        </p:blipFill>
        <p:spPr>
          <a:xfrm>
            <a:off x="4948175" y="607812"/>
            <a:ext cx="6953766" cy="5374698"/>
          </a:xfrm>
          <a:prstGeom prst="rect">
            <a:avLst/>
          </a:prstGeom>
        </p:spPr>
      </p:pic>
    </p:spTree>
    <p:extLst>
      <p:ext uri="{BB962C8B-B14F-4D97-AF65-F5344CB8AC3E}">
        <p14:creationId xmlns:p14="http://schemas.microsoft.com/office/powerpoint/2010/main" val="2708096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E1A3A31-5681-479B-85E9-5B69E964DAC8}"/>
              </a:ext>
            </a:extLst>
          </p:cNvPr>
          <p:cNvSpPr txBox="1"/>
          <p:nvPr/>
        </p:nvSpPr>
        <p:spPr>
          <a:xfrm>
            <a:off x="717239" y="651147"/>
            <a:ext cx="10757521" cy="1200329"/>
          </a:xfrm>
          <a:prstGeom prst="rect">
            <a:avLst/>
          </a:prstGeom>
          <a:noFill/>
        </p:spPr>
        <p:txBody>
          <a:bodyPr wrap="square">
            <a:spAutoFit/>
          </a:bodyPr>
          <a:lstStyle/>
          <a:p>
            <a:r>
              <a:rPr lang="en-US" sz="1800" b="1" dirty="0">
                <a:solidFill>
                  <a:srgbClr val="333333"/>
                </a:solidFill>
                <a:effectLst/>
                <a:latin typeface="Arial" panose="020B0604020202020204" pitchFamily="34" charset="0"/>
                <a:ea typeface="Calibri" panose="020F0502020204030204" pitchFamily="34" charset="0"/>
              </a:rPr>
              <a:t>C.2. Identify initial variables used for analysis and classify as continuous or categorical. </a:t>
            </a:r>
          </a:p>
          <a:p>
            <a:r>
              <a:rPr lang="en-US"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On th</a:t>
            </a:r>
            <a:r>
              <a:rPr lang="en-US" dirty="0">
                <a:solidFill>
                  <a:srgbClr val="333333"/>
                </a:solidFill>
                <a:latin typeface="Calibri" panose="020F0502020204030204" pitchFamily="34" charset="0"/>
                <a:ea typeface="Calibri" panose="020F0502020204030204" pitchFamily="34" charset="0"/>
                <a:cs typeface="Calibri" panose="020F0502020204030204" pitchFamily="34" charset="0"/>
              </a:rPr>
              <a:t>e table</a:t>
            </a:r>
            <a:r>
              <a:rPr lang="en-US"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are the features/variable to be used for </a:t>
            </a:r>
            <a:r>
              <a:rPr lang="en-US" dirty="0">
                <a:solidFill>
                  <a:srgbClr val="333333"/>
                </a:solidFill>
                <a:latin typeface="Calibri" panose="020F0502020204030204" pitchFamily="34" charset="0"/>
                <a:ea typeface="Calibri" panose="020F0502020204030204" pitchFamily="34" charset="0"/>
                <a:cs typeface="Calibri" panose="020F0502020204030204" pitchFamily="34" charset="0"/>
              </a:rPr>
              <a:t>analysis. You can use </a:t>
            </a:r>
            <a:r>
              <a:rPr lang="en-US"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the </a:t>
            </a:r>
            <a:r>
              <a:rPr lang="en-US" sz="18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SelectKBest</a:t>
            </a:r>
            <a:r>
              <a:rPr lang="en-US"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dirty="0">
                <a:solidFill>
                  <a:srgbClr val="333333"/>
                </a:solidFill>
                <a:latin typeface="Calibri" panose="020F0502020204030204" pitchFamily="34" charset="0"/>
                <a:ea typeface="Calibri" panose="020F0502020204030204" pitchFamily="34" charset="0"/>
                <a:cs typeface="Calibri" panose="020F0502020204030204" pitchFamily="34" charset="0"/>
              </a:rPr>
              <a:t>in Python to get the </a:t>
            </a:r>
            <a:r>
              <a:rPr lang="en-US" sz="1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output</a:t>
            </a:r>
            <a:r>
              <a:rPr lang="en-US" dirty="0">
                <a:solidFill>
                  <a:srgbClr val="333333"/>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R, you can use the </a:t>
            </a:r>
            <a:r>
              <a:rPr lang="en-US" dirty="0">
                <a:solidFill>
                  <a:srgbClr val="0070C0"/>
                </a:solidFill>
                <a:latin typeface="Calibri" panose="020F0502020204030204" pitchFamily="34" charset="0"/>
                <a:cs typeface="Calibri" panose="020F0502020204030204" pitchFamily="34" charset="0"/>
              </a:rPr>
              <a:t>str </a:t>
            </a:r>
            <a:r>
              <a:rPr lang="en-US" dirty="0">
                <a:latin typeface="Calibri" panose="020F0502020204030204" pitchFamily="34" charset="0"/>
                <a:cs typeface="Calibri" panose="020F0502020204030204" pitchFamily="34" charset="0"/>
              </a:rPr>
              <a:t>and </a:t>
            </a:r>
            <a:r>
              <a:rPr lang="en-US" dirty="0">
                <a:solidFill>
                  <a:srgbClr val="0070C0"/>
                </a:solidFill>
                <a:latin typeface="Calibri" panose="020F0502020204030204" pitchFamily="34" charset="0"/>
                <a:cs typeface="Calibri" panose="020F0502020204030204" pitchFamily="34" charset="0"/>
              </a:rPr>
              <a:t>summary R functions to </a:t>
            </a:r>
            <a:r>
              <a:rPr lang="en-US" dirty="0">
                <a:latin typeface="Calibri" panose="020F0502020204030204" pitchFamily="34" charset="0"/>
                <a:cs typeface="Calibri" panose="020F0502020204030204" pitchFamily="34" charset="0"/>
              </a:rPr>
              <a:t>show the raw data observations and variables. Use the </a:t>
            </a:r>
            <a:r>
              <a:rPr lang="en-US" dirty="0" err="1">
                <a:solidFill>
                  <a:srgbClr val="0070C0"/>
                </a:solidFill>
                <a:latin typeface="Calibri" panose="020F0502020204030204" pitchFamily="34" charset="0"/>
                <a:cs typeface="Calibri" panose="020F0502020204030204" pitchFamily="34" charset="0"/>
              </a:rPr>
              <a:t>sapply</a:t>
            </a:r>
            <a:r>
              <a:rPr lang="en-US" dirty="0">
                <a:solidFill>
                  <a:srgbClr val="0070C0"/>
                </a:solidFill>
                <a:latin typeface="Calibri" panose="020F0502020204030204" pitchFamily="34" charset="0"/>
                <a:cs typeface="Calibri" panose="020F0502020204030204" pitchFamily="34" charset="0"/>
              </a:rPr>
              <a:t>() function in R </a:t>
            </a:r>
            <a:r>
              <a:rPr lang="en-US" dirty="0">
                <a:latin typeface="Calibri" panose="020F0502020204030204" pitchFamily="34" charset="0"/>
                <a:cs typeface="Calibri" panose="020F0502020204030204" pitchFamily="34" charset="0"/>
              </a:rPr>
              <a:t>to output independent variables.</a:t>
            </a:r>
          </a:p>
        </p:txBody>
      </p:sp>
      <p:pic>
        <p:nvPicPr>
          <p:cNvPr id="5" name="Picture 4">
            <a:extLst>
              <a:ext uri="{FF2B5EF4-FFF2-40B4-BE49-F238E27FC236}">
                <a16:creationId xmlns:a16="http://schemas.microsoft.com/office/drawing/2014/main" id="{1BDDE3DF-7CAD-4585-843F-49FD2898F21E}"/>
              </a:ext>
            </a:extLst>
          </p:cNvPr>
          <p:cNvPicPr>
            <a:picLocks noChangeAspect="1"/>
          </p:cNvPicPr>
          <p:nvPr/>
        </p:nvPicPr>
        <p:blipFill>
          <a:blip r:embed="rId2"/>
          <a:stretch>
            <a:fillRect/>
          </a:stretch>
        </p:blipFill>
        <p:spPr>
          <a:xfrm>
            <a:off x="7466120" y="2967505"/>
            <a:ext cx="4008640" cy="2146033"/>
          </a:xfrm>
          <a:prstGeom prst="rect">
            <a:avLst/>
          </a:prstGeom>
        </p:spPr>
      </p:pic>
      <p:graphicFrame>
        <p:nvGraphicFramePr>
          <p:cNvPr id="3" name="Table 2">
            <a:extLst>
              <a:ext uri="{FF2B5EF4-FFF2-40B4-BE49-F238E27FC236}">
                <a16:creationId xmlns:a16="http://schemas.microsoft.com/office/drawing/2014/main" id="{356046AF-04D8-4969-B7D4-4CD8D8E71521}"/>
              </a:ext>
            </a:extLst>
          </p:cNvPr>
          <p:cNvGraphicFramePr>
            <a:graphicFrameLocks noGrp="1"/>
          </p:cNvGraphicFramePr>
          <p:nvPr>
            <p:extLst>
              <p:ext uri="{D42A27DB-BD31-4B8C-83A1-F6EECF244321}">
                <p14:modId xmlns:p14="http://schemas.microsoft.com/office/powerpoint/2010/main" val="133021182"/>
              </p:ext>
            </p:extLst>
          </p:nvPr>
        </p:nvGraphicFramePr>
        <p:xfrm>
          <a:off x="845619" y="2361671"/>
          <a:ext cx="6487335" cy="3899574"/>
        </p:xfrm>
        <a:graphic>
          <a:graphicData uri="http://schemas.openxmlformats.org/drawingml/2006/table">
            <a:tbl>
              <a:tblPr firstRow="1" firstCol="1" bandRow="1"/>
              <a:tblGrid>
                <a:gridCol w="490276">
                  <a:extLst>
                    <a:ext uri="{9D8B030D-6E8A-4147-A177-3AD203B41FA5}">
                      <a16:colId xmlns:a16="http://schemas.microsoft.com/office/drawing/2014/main" val="2626812701"/>
                    </a:ext>
                  </a:extLst>
                </a:gridCol>
                <a:gridCol w="3325250">
                  <a:extLst>
                    <a:ext uri="{9D8B030D-6E8A-4147-A177-3AD203B41FA5}">
                      <a16:colId xmlns:a16="http://schemas.microsoft.com/office/drawing/2014/main" val="1922152472"/>
                    </a:ext>
                  </a:extLst>
                </a:gridCol>
                <a:gridCol w="1426115">
                  <a:extLst>
                    <a:ext uri="{9D8B030D-6E8A-4147-A177-3AD203B41FA5}">
                      <a16:colId xmlns:a16="http://schemas.microsoft.com/office/drawing/2014/main" val="1524568029"/>
                    </a:ext>
                  </a:extLst>
                </a:gridCol>
                <a:gridCol w="1245694">
                  <a:extLst>
                    <a:ext uri="{9D8B030D-6E8A-4147-A177-3AD203B41FA5}">
                      <a16:colId xmlns:a16="http://schemas.microsoft.com/office/drawing/2014/main" val="3474804046"/>
                    </a:ext>
                  </a:extLst>
                </a:gridCol>
              </a:tblGrid>
              <a:tr h="185311">
                <a:tc>
                  <a:txBody>
                    <a:bodyPr/>
                    <a:lstStyle/>
                    <a:p>
                      <a:pPr marL="0" marR="0">
                        <a:spcBef>
                          <a:spcPts val="0"/>
                        </a:spcBef>
                        <a:spcAft>
                          <a:spcPts val="0"/>
                        </a:spcAft>
                      </a:pPr>
                      <a:r>
                        <a:rPr lang="en-US" sz="1000" b="1" dirty="0" err="1">
                          <a:effectLst/>
                          <a:latin typeface="Calibri" panose="020F0502020204030204" pitchFamily="34" charset="0"/>
                          <a:ea typeface="MS Mincho" panose="020B0400000000000000" pitchFamily="49" charset="-128"/>
                          <a:cs typeface="Calibri" panose="020F0502020204030204" pitchFamily="34" charset="0"/>
                        </a:rPr>
                        <a:t>S.No</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b="1">
                          <a:effectLst/>
                          <a:latin typeface="Calibri" panose="020F0502020204030204" pitchFamily="34" charset="0"/>
                          <a:ea typeface="MS Mincho" panose="020B0400000000000000" pitchFamily="49" charset="-128"/>
                          <a:cs typeface="Calibri" panose="020F0502020204030204" pitchFamily="34" charset="0"/>
                        </a:rPr>
                        <a:t>Independent Variable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b="1">
                          <a:effectLst/>
                          <a:latin typeface="Calibri" panose="020F0502020204030204" pitchFamily="34" charset="0"/>
                          <a:ea typeface="MS Mincho" panose="020B0400000000000000" pitchFamily="49" charset="-128"/>
                          <a:cs typeface="Calibri" panose="020F0502020204030204" pitchFamily="34" charset="0"/>
                        </a:rPr>
                        <a:t>Data Type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b="1">
                          <a:effectLst/>
                          <a:latin typeface="Calibri" panose="020F0502020204030204" pitchFamily="34" charset="0"/>
                          <a:ea typeface="MS Mincho" panose="020B0400000000000000" pitchFamily="49" charset="-128"/>
                          <a:cs typeface="Calibri" panose="020F0502020204030204" pitchFamily="34" charset="0"/>
                        </a:rPr>
                        <a:t>Data Class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9898238"/>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Calibri" panose="020F0502020204030204" pitchFamily="34" charset="0"/>
                          <a:ea typeface="MS Mincho" panose="020B0400000000000000" pitchFamily="49" charset="-128"/>
                          <a:cs typeface="Calibri" panose="020F0502020204030204" pitchFamily="34" charset="0"/>
                        </a:rPr>
                        <a:t>Children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7334610"/>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Marital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0146797"/>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Calibri" panose="020F0502020204030204" pitchFamily="34" charset="0"/>
                          <a:ea typeface="MS Mincho" panose="020B0400000000000000" pitchFamily="49" charset="-128"/>
                          <a:cs typeface="Calibri" panose="020F0502020204030204" pitchFamily="34" charset="0"/>
                        </a:rPr>
                        <a:t>Gender</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897419"/>
                  </a:ext>
                </a:extLst>
              </a:tr>
              <a:tr h="193638">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Contract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6887103"/>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InternetService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1080707"/>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Tenure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Continuous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Quantitative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9167434"/>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Calibri" panose="020F0502020204030204" pitchFamily="34" charset="0"/>
                          <a:ea typeface="MS Mincho" panose="020B0400000000000000" pitchFamily="49" charset="-128"/>
                          <a:cs typeface="Calibri" panose="020F0502020204030204" pitchFamily="34" charset="0"/>
                        </a:rPr>
                        <a:t>Phone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103483"/>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Calibri" panose="020F0502020204030204" pitchFamily="34" charset="0"/>
                          <a:ea typeface="MS Mincho" panose="020B0400000000000000" pitchFamily="49" charset="-128"/>
                          <a:cs typeface="Calibri" panose="020F0502020204030204" pitchFamily="34" charset="0"/>
                        </a:rPr>
                        <a:t>Multiple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9043111"/>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err="1">
                          <a:effectLst/>
                          <a:latin typeface="Calibri" panose="020F0502020204030204" pitchFamily="34" charset="0"/>
                          <a:ea typeface="MS Mincho" panose="020B0400000000000000" pitchFamily="49" charset="-128"/>
                          <a:cs typeface="Calibri" panose="020F0502020204030204" pitchFamily="34" charset="0"/>
                        </a:rPr>
                        <a:t>OnlineSecurity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0202136"/>
                  </a:ext>
                </a:extLst>
              </a:tr>
              <a:tr h="254687">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10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err="1">
                          <a:effectLst/>
                          <a:latin typeface="Calibri" panose="020F0502020204030204" pitchFamily="34" charset="0"/>
                          <a:ea typeface="MS Mincho" panose="020B0400000000000000" pitchFamily="49" charset="-128"/>
                          <a:cs typeface="Calibri" panose="020F0502020204030204" pitchFamily="34" charset="0"/>
                        </a:rPr>
                        <a:t>OnlineBackup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3011033"/>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11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err="1">
                          <a:effectLst/>
                          <a:latin typeface="Calibri" panose="020F0502020204030204" pitchFamily="34" charset="0"/>
                          <a:ea typeface="MS Mincho" panose="020B0400000000000000" pitchFamily="49" charset="-128"/>
                          <a:cs typeface="Calibri" panose="020F0502020204030204" pitchFamily="34" charset="0"/>
                        </a:rPr>
                        <a:t>DeviceProtection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6726417"/>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TechSupport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7868243"/>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13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StreamingTV</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6223736"/>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14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StreamingMovies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7937902"/>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PaperlessBilling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3830668"/>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16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PaymentMethod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7627408"/>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17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Tenure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479780"/>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18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MonthlyCharge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Continuous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Calibri" panose="020F0502020204030204" pitchFamily="34" charset="0"/>
                          <a:ea typeface="MS Mincho" panose="020B0400000000000000" pitchFamily="49" charset="-128"/>
                          <a:cs typeface="Calibri" panose="020F0502020204030204" pitchFamily="34" charset="0"/>
                        </a:rPr>
                        <a:t>Quantitative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6581992"/>
                  </a:ext>
                </a:extLst>
              </a:tr>
              <a:tr h="192114">
                <a:tc>
                  <a:txBody>
                    <a:bodyPr/>
                    <a:lstStyle/>
                    <a:p>
                      <a:pPr marL="0" marR="0">
                        <a:spcBef>
                          <a:spcPts val="0"/>
                        </a:spcBef>
                        <a:spcAft>
                          <a:spcPts val="0"/>
                        </a:spcAft>
                      </a:pPr>
                      <a:r>
                        <a:rPr lang="en-US" sz="900">
                          <a:effectLst/>
                          <a:latin typeface="Calibri" panose="020F0502020204030204" pitchFamily="34" charset="0"/>
                          <a:ea typeface="MS Mincho" panose="020B0400000000000000" pitchFamily="49" charset="-128"/>
                          <a:cs typeface="Calibri" panose="020F0502020204030204" pitchFamily="34" charset="0"/>
                        </a:rPr>
                        <a:t>19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err="1">
                          <a:effectLst/>
                          <a:latin typeface="Calibri" panose="020F0502020204030204" pitchFamily="34" charset="0"/>
                          <a:ea typeface="MS Mincho" panose="020B0400000000000000" pitchFamily="49" charset="-128"/>
                          <a:cs typeface="Calibri" panose="020F0502020204030204" pitchFamily="34" charset="0"/>
                        </a:rPr>
                        <a:t>Tenure_group</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Calibri" panose="020F0502020204030204" pitchFamily="34" charset="0"/>
                          <a:ea typeface="MS Mincho" panose="020B0400000000000000" pitchFamily="49" charset="-128"/>
                          <a:cs typeface="Calibri" panose="020F0502020204030204" pitchFamily="34" charset="0"/>
                        </a:rPr>
                        <a:t>Categorical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Calibri" panose="020F0502020204030204" pitchFamily="34" charset="0"/>
                          <a:ea typeface="MS Mincho" panose="020B0400000000000000" pitchFamily="49" charset="-128"/>
                          <a:cs typeface="Calibri" panose="020F0502020204030204" pitchFamily="34" charset="0"/>
                        </a:rPr>
                        <a:t>Qualitative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634" marR="6463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1204198"/>
                  </a:ext>
                </a:extLst>
              </a:tr>
            </a:tbl>
          </a:graphicData>
        </a:graphic>
      </p:graphicFrame>
      <p:sp>
        <p:nvSpPr>
          <p:cNvPr id="9" name="TextBox 8">
            <a:extLst>
              <a:ext uri="{FF2B5EF4-FFF2-40B4-BE49-F238E27FC236}">
                <a16:creationId xmlns:a16="http://schemas.microsoft.com/office/drawing/2014/main" id="{A6271B6C-F941-4C13-968C-96E7D261208B}"/>
              </a:ext>
            </a:extLst>
          </p:cNvPr>
          <p:cNvSpPr txBox="1"/>
          <p:nvPr/>
        </p:nvSpPr>
        <p:spPr>
          <a:xfrm>
            <a:off x="1242872" y="1921907"/>
            <a:ext cx="4989252" cy="369332"/>
          </a:xfrm>
          <a:prstGeom prst="rect">
            <a:avLst/>
          </a:prstGeom>
          <a:solidFill>
            <a:schemeClr val="accent6">
              <a:lumMod val="20000"/>
              <a:lumOff val="80000"/>
            </a:schemeClr>
          </a:solidFill>
        </p:spPr>
        <p:txBody>
          <a:bodyPr wrap="square">
            <a:spAutoFit/>
          </a:bodyPr>
          <a:lstStyle/>
          <a:p>
            <a:pPr algn="ctr"/>
            <a:r>
              <a:rPr lang="en-US" b="1" dirty="0">
                <a:solidFill>
                  <a:srgbClr val="333333"/>
                </a:solidFill>
                <a:latin typeface="Arial" panose="020B0604020202020204" pitchFamily="34" charset="0"/>
                <a:ea typeface="Calibri" panose="020F0502020204030204" pitchFamily="34" charset="0"/>
              </a:rPr>
              <a:t>Example V</a:t>
            </a:r>
            <a:r>
              <a:rPr lang="en-US" sz="1800" b="1" dirty="0">
                <a:solidFill>
                  <a:srgbClr val="333333"/>
                </a:solidFill>
                <a:effectLst/>
                <a:latin typeface="Arial" panose="020B0604020202020204" pitchFamily="34" charset="0"/>
                <a:ea typeface="Calibri" panose="020F0502020204030204" pitchFamily="34" charset="0"/>
              </a:rPr>
              <a:t>ariables on the </a:t>
            </a:r>
            <a:r>
              <a:rPr lang="en-US" sz="1800" b="1" dirty="0" err="1">
                <a:solidFill>
                  <a:srgbClr val="333333"/>
                </a:solidFill>
                <a:effectLst/>
                <a:latin typeface="Arial" panose="020B0604020202020204" pitchFamily="34" charset="0"/>
                <a:ea typeface="Calibri" panose="020F0502020204030204" pitchFamily="34" charset="0"/>
              </a:rPr>
              <a:t>Telec</a:t>
            </a:r>
            <a:r>
              <a:rPr lang="en-US" b="1" dirty="0" err="1">
                <a:solidFill>
                  <a:srgbClr val="333333"/>
                </a:solidFill>
                <a:latin typeface="Arial" panose="020B0604020202020204" pitchFamily="34" charset="0"/>
                <a:ea typeface="Calibri" panose="020F0502020204030204" pitchFamily="34" charset="0"/>
              </a:rPr>
              <a:t>o</a:t>
            </a:r>
            <a:r>
              <a:rPr lang="en-US" b="1" dirty="0">
                <a:solidFill>
                  <a:srgbClr val="333333"/>
                </a:solidFill>
                <a:latin typeface="Arial" panose="020B0604020202020204" pitchFamily="34" charset="0"/>
                <a:ea typeface="Calibri" panose="020F0502020204030204" pitchFamily="34" charset="0"/>
              </a:rPr>
              <a:t> Data</a:t>
            </a:r>
            <a:endParaRPr lang="en-US" dirty="0"/>
          </a:p>
        </p:txBody>
      </p:sp>
      <p:sp>
        <p:nvSpPr>
          <p:cNvPr id="11" name="TextBox 10">
            <a:extLst>
              <a:ext uri="{FF2B5EF4-FFF2-40B4-BE49-F238E27FC236}">
                <a16:creationId xmlns:a16="http://schemas.microsoft.com/office/drawing/2014/main" id="{F8BFA841-F550-4963-8E6B-303ED7E13478}"/>
              </a:ext>
            </a:extLst>
          </p:cNvPr>
          <p:cNvSpPr txBox="1"/>
          <p:nvPr/>
        </p:nvSpPr>
        <p:spPr>
          <a:xfrm>
            <a:off x="7985836" y="2598173"/>
            <a:ext cx="3488924" cy="369332"/>
          </a:xfrm>
          <a:prstGeom prst="rect">
            <a:avLst/>
          </a:prstGeom>
          <a:solidFill>
            <a:schemeClr val="accent6">
              <a:lumMod val="20000"/>
              <a:lumOff val="80000"/>
            </a:schemeClr>
          </a:solidFill>
        </p:spPr>
        <p:txBody>
          <a:bodyPr wrap="square">
            <a:spAutoFit/>
          </a:bodyPr>
          <a:lstStyle/>
          <a:p>
            <a:pPr algn="ctr"/>
            <a:r>
              <a:rPr lang="en-US" b="1" dirty="0">
                <a:solidFill>
                  <a:srgbClr val="333333"/>
                </a:solidFill>
                <a:latin typeface="Arial" panose="020B0604020202020204" pitchFamily="34" charset="0"/>
                <a:ea typeface="Calibri" panose="020F0502020204030204" pitchFamily="34" charset="0"/>
              </a:rPr>
              <a:t>Example V</a:t>
            </a:r>
            <a:r>
              <a:rPr lang="en-US" sz="1800" b="1" dirty="0">
                <a:solidFill>
                  <a:srgbClr val="333333"/>
                </a:solidFill>
                <a:effectLst/>
                <a:latin typeface="Arial" panose="020B0604020202020204" pitchFamily="34" charset="0"/>
                <a:ea typeface="Calibri" panose="020F0502020204030204" pitchFamily="34" charset="0"/>
              </a:rPr>
              <a:t>ariables </a:t>
            </a:r>
            <a:endParaRPr lang="en-US" dirty="0"/>
          </a:p>
        </p:txBody>
      </p:sp>
    </p:spTree>
    <p:extLst>
      <p:ext uri="{BB962C8B-B14F-4D97-AF65-F5344CB8AC3E}">
        <p14:creationId xmlns:p14="http://schemas.microsoft.com/office/powerpoint/2010/main" val="358593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E1A3A31-5681-479B-85E9-5B69E964DAC8}"/>
              </a:ext>
            </a:extLst>
          </p:cNvPr>
          <p:cNvSpPr txBox="1"/>
          <p:nvPr/>
        </p:nvSpPr>
        <p:spPr>
          <a:xfrm>
            <a:off x="717239" y="651147"/>
            <a:ext cx="10757521" cy="369332"/>
          </a:xfrm>
          <a:prstGeom prst="rect">
            <a:avLst/>
          </a:prstGeom>
          <a:noFill/>
        </p:spPr>
        <p:txBody>
          <a:bodyPr wrap="square">
            <a:spAutoFit/>
          </a:bodyPr>
          <a:lstStyle/>
          <a:p>
            <a:r>
              <a:rPr lang="en-US" sz="1800" b="1" dirty="0">
                <a:solidFill>
                  <a:srgbClr val="333333"/>
                </a:solidFill>
                <a:effectLst/>
                <a:latin typeface="Arial" panose="020B0604020202020204" pitchFamily="34" charset="0"/>
                <a:ea typeface="Calibri" panose="020F0502020204030204" pitchFamily="34" charset="0"/>
              </a:rPr>
              <a:t>C.2. Cont’d</a:t>
            </a:r>
            <a:endParaRPr 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6271B6C-F941-4C13-968C-96E7D261208B}"/>
              </a:ext>
            </a:extLst>
          </p:cNvPr>
          <p:cNvSpPr txBox="1"/>
          <p:nvPr/>
        </p:nvSpPr>
        <p:spPr>
          <a:xfrm>
            <a:off x="717239" y="1105161"/>
            <a:ext cx="4989252" cy="369332"/>
          </a:xfrm>
          <a:prstGeom prst="rect">
            <a:avLst/>
          </a:prstGeom>
          <a:solidFill>
            <a:schemeClr val="accent6">
              <a:lumMod val="20000"/>
              <a:lumOff val="80000"/>
            </a:schemeClr>
          </a:solidFill>
        </p:spPr>
        <p:txBody>
          <a:bodyPr wrap="square">
            <a:spAutoFit/>
          </a:bodyPr>
          <a:lstStyle/>
          <a:p>
            <a:pPr algn="ctr"/>
            <a:r>
              <a:rPr lang="en-US" b="1" dirty="0">
                <a:solidFill>
                  <a:srgbClr val="333333"/>
                </a:solidFill>
                <a:latin typeface="Arial" panose="020B0604020202020204" pitchFamily="34" charset="0"/>
                <a:ea typeface="Calibri" panose="020F0502020204030204" pitchFamily="34" charset="0"/>
              </a:rPr>
              <a:t>Example V</a:t>
            </a:r>
            <a:r>
              <a:rPr lang="en-US" sz="1800" b="1" dirty="0">
                <a:solidFill>
                  <a:srgbClr val="333333"/>
                </a:solidFill>
                <a:effectLst/>
                <a:latin typeface="Arial" panose="020B0604020202020204" pitchFamily="34" charset="0"/>
                <a:ea typeface="Calibri" panose="020F0502020204030204" pitchFamily="34" charset="0"/>
              </a:rPr>
              <a:t>ariables on the Medical</a:t>
            </a:r>
            <a:r>
              <a:rPr lang="en-US" b="1" dirty="0">
                <a:solidFill>
                  <a:srgbClr val="333333"/>
                </a:solidFill>
                <a:latin typeface="Arial" panose="020B0604020202020204" pitchFamily="34" charset="0"/>
                <a:ea typeface="Calibri" panose="020F0502020204030204" pitchFamily="34" charset="0"/>
              </a:rPr>
              <a:t> Data</a:t>
            </a:r>
            <a:endParaRPr lang="en-US" dirty="0"/>
          </a:p>
        </p:txBody>
      </p:sp>
      <p:graphicFrame>
        <p:nvGraphicFramePr>
          <p:cNvPr id="2" name="Table 3">
            <a:extLst>
              <a:ext uri="{FF2B5EF4-FFF2-40B4-BE49-F238E27FC236}">
                <a16:creationId xmlns:a16="http://schemas.microsoft.com/office/drawing/2014/main" id="{C9746487-68F2-4436-8AE7-CBEA15841635}"/>
              </a:ext>
            </a:extLst>
          </p:cNvPr>
          <p:cNvGraphicFramePr>
            <a:graphicFrameLocks noGrp="1"/>
          </p:cNvGraphicFramePr>
          <p:nvPr>
            <p:extLst>
              <p:ext uri="{D42A27DB-BD31-4B8C-83A1-F6EECF244321}">
                <p14:modId xmlns:p14="http://schemas.microsoft.com/office/powerpoint/2010/main" val="3880381913"/>
              </p:ext>
            </p:extLst>
          </p:nvPr>
        </p:nvGraphicFramePr>
        <p:xfrm>
          <a:off x="1885949" y="1791970"/>
          <a:ext cx="7400925" cy="3274060"/>
        </p:xfrm>
        <a:graphic>
          <a:graphicData uri="http://schemas.openxmlformats.org/drawingml/2006/table">
            <a:tbl>
              <a:tblPr firstRow="1" bandRow="1">
                <a:tableStyleId>{5C22544A-7EE6-4342-B048-85BDC9FD1C3A}</a:tableStyleId>
              </a:tblPr>
              <a:tblGrid>
                <a:gridCol w="3784443">
                  <a:extLst>
                    <a:ext uri="{9D8B030D-6E8A-4147-A177-3AD203B41FA5}">
                      <a16:colId xmlns:a16="http://schemas.microsoft.com/office/drawing/2014/main" val="1113773114"/>
                    </a:ext>
                  </a:extLst>
                </a:gridCol>
                <a:gridCol w="3616482">
                  <a:extLst>
                    <a:ext uri="{9D8B030D-6E8A-4147-A177-3AD203B41FA5}">
                      <a16:colId xmlns:a16="http://schemas.microsoft.com/office/drawing/2014/main" val="1841400155"/>
                    </a:ext>
                  </a:extLst>
                </a:gridCol>
              </a:tblGrid>
              <a:tr h="370840">
                <a:tc>
                  <a:txBody>
                    <a:bodyPr/>
                    <a:lstStyle/>
                    <a:p>
                      <a:pPr algn="ctr"/>
                      <a:r>
                        <a:rPr lang="en-US" sz="2400" dirty="0"/>
                        <a:t>Continuous variables:</a:t>
                      </a:r>
                    </a:p>
                  </a:txBody>
                  <a:tcPr/>
                </a:tc>
                <a:tc>
                  <a:txBody>
                    <a:bodyPr/>
                    <a:lstStyle/>
                    <a:p>
                      <a:pPr algn="ctr"/>
                      <a:r>
                        <a:rPr lang="en-US" sz="2400" dirty="0"/>
                        <a:t>Categorical variables</a:t>
                      </a:r>
                    </a:p>
                  </a:txBody>
                  <a:tcPr/>
                </a:tc>
                <a:extLst>
                  <a:ext uri="{0D108BD9-81ED-4DB2-BD59-A6C34878D82A}">
                    <a16:rowId xmlns:a16="http://schemas.microsoft.com/office/drawing/2014/main" val="453229381"/>
                  </a:ext>
                </a:extLst>
              </a:tr>
              <a:tr h="464820">
                <a:tc>
                  <a:txBody>
                    <a:bodyPr/>
                    <a:lstStyle/>
                    <a:p>
                      <a:pPr algn="ctr"/>
                      <a:r>
                        <a:rPr lang="en-US" sz="2000" dirty="0"/>
                        <a:t>Population</a:t>
                      </a:r>
                    </a:p>
                  </a:txBody>
                  <a:tcPr/>
                </a:tc>
                <a:tc>
                  <a:txBody>
                    <a:bodyPr/>
                    <a:lstStyle/>
                    <a:p>
                      <a:pPr algn="ctr"/>
                      <a:r>
                        <a:rPr lang="en-US" sz="2000" dirty="0"/>
                        <a:t>Area</a:t>
                      </a:r>
                    </a:p>
                  </a:txBody>
                  <a:tcPr/>
                </a:tc>
                <a:extLst>
                  <a:ext uri="{0D108BD9-81ED-4DB2-BD59-A6C34878D82A}">
                    <a16:rowId xmlns:a16="http://schemas.microsoft.com/office/drawing/2014/main" val="2701803578"/>
                  </a:ext>
                </a:extLst>
              </a:tr>
              <a:tr h="370840">
                <a:tc>
                  <a:txBody>
                    <a:bodyPr/>
                    <a:lstStyle/>
                    <a:p>
                      <a:pPr algn="ctr"/>
                      <a:r>
                        <a:rPr lang="en-US" sz="2000" dirty="0"/>
                        <a:t>Children</a:t>
                      </a:r>
                    </a:p>
                  </a:txBody>
                  <a:tcPr/>
                </a:tc>
                <a:tc>
                  <a:txBody>
                    <a:bodyPr/>
                    <a:lstStyle/>
                    <a:p>
                      <a:pPr algn="ctr"/>
                      <a:r>
                        <a:rPr lang="en-US" sz="2000" dirty="0"/>
                        <a:t>Marital</a:t>
                      </a:r>
                    </a:p>
                  </a:txBody>
                  <a:tcPr/>
                </a:tc>
                <a:extLst>
                  <a:ext uri="{0D108BD9-81ED-4DB2-BD59-A6C34878D82A}">
                    <a16:rowId xmlns:a16="http://schemas.microsoft.com/office/drawing/2014/main" val="271787100"/>
                  </a:ext>
                </a:extLst>
              </a:tr>
              <a:tr h="370840">
                <a:tc>
                  <a:txBody>
                    <a:bodyPr/>
                    <a:lstStyle/>
                    <a:p>
                      <a:pPr algn="ctr"/>
                      <a:r>
                        <a:rPr lang="en-US" sz="2000" dirty="0"/>
                        <a:t>Age</a:t>
                      </a:r>
                    </a:p>
                  </a:txBody>
                  <a:tcPr/>
                </a:tc>
                <a:tc>
                  <a:txBody>
                    <a:bodyPr/>
                    <a:lstStyle/>
                    <a:p>
                      <a:pPr algn="ctr"/>
                      <a:r>
                        <a:rPr lang="en-US" sz="2000" dirty="0"/>
                        <a:t>Gender</a:t>
                      </a:r>
                    </a:p>
                  </a:txBody>
                  <a:tcPr/>
                </a:tc>
                <a:extLst>
                  <a:ext uri="{0D108BD9-81ED-4DB2-BD59-A6C34878D82A}">
                    <a16:rowId xmlns:a16="http://schemas.microsoft.com/office/drawing/2014/main" val="2046004180"/>
                  </a:ext>
                </a:extLst>
              </a:tr>
              <a:tr h="370840">
                <a:tc>
                  <a:txBody>
                    <a:bodyPr/>
                    <a:lstStyle/>
                    <a:p>
                      <a:pPr algn="ctr"/>
                      <a:r>
                        <a:rPr lang="en-US" sz="2000" dirty="0"/>
                        <a:t>Income</a:t>
                      </a:r>
                    </a:p>
                  </a:txBody>
                  <a:tcPr/>
                </a:tc>
                <a:tc>
                  <a:txBody>
                    <a:bodyPr/>
                    <a:lstStyle/>
                    <a:p>
                      <a:pPr algn="ctr"/>
                      <a:r>
                        <a:rPr lang="en-US" sz="2000" dirty="0" err="1"/>
                        <a:t>reAdmis</a:t>
                      </a:r>
                      <a:endParaRPr lang="en-US" sz="2000" dirty="0"/>
                    </a:p>
                  </a:txBody>
                  <a:tcPr/>
                </a:tc>
                <a:extLst>
                  <a:ext uri="{0D108BD9-81ED-4DB2-BD59-A6C34878D82A}">
                    <a16:rowId xmlns:a16="http://schemas.microsoft.com/office/drawing/2014/main" val="1131452725"/>
                  </a:ext>
                </a:extLst>
              </a:tr>
              <a:tr h="370840">
                <a:tc>
                  <a:txBody>
                    <a:bodyPr/>
                    <a:lstStyle/>
                    <a:p>
                      <a:pPr algn="ctr"/>
                      <a:r>
                        <a:rPr lang="en-US" sz="2000" dirty="0" err="1"/>
                        <a:t>Initial_Days</a:t>
                      </a:r>
                      <a:endParaRPr lang="en-US" sz="2000" dirty="0"/>
                    </a:p>
                  </a:txBody>
                  <a:tcPr/>
                </a:tc>
                <a:tc>
                  <a:txBody>
                    <a:bodyPr/>
                    <a:lstStyle/>
                    <a:p>
                      <a:pPr algn="ctr"/>
                      <a:r>
                        <a:rPr lang="en-US" sz="2000" dirty="0" err="1"/>
                        <a:t>Initial_Admin</a:t>
                      </a:r>
                      <a:endParaRPr lang="en-US" sz="2000" dirty="0"/>
                    </a:p>
                  </a:txBody>
                  <a:tcPr/>
                </a:tc>
                <a:extLst>
                  <a:ext uri="{0D108BD9-81ED-4DB2-BD59-A6C34878D82A}">
                    <a16:rowId xmlns:a16="http://schemas.microsoft.com/office/drawing/2014/main" val="2605614670"/>
                  </a:ext>
                </a:extLst>
              </a:tr>
              <a:tr h="370840">
                <a:tc>
                  <a:txBody>
                    <a:bodyPr/>
                    <a:lstStyle/>
                    <a:p>
                      <a:pPr algn="ctr"/>
                      <a:endParaRPr lang="en-US" sz="2000" dirty="0"/>
                    </a:p>
                  </a:txBody>
                  <a:tcPr/>
                </a:tc>
                <a:tc>
                  <a:txBody>
                    <a:bodyPr/>
                    <a:lstStyle/>
                    <a:p>
                      <a:pPr algn="ctr"/>
                      <a:r>
                        <a:rPr lang="en-US" sz="2000" dirty="0" err="1"/>
                        <a:t>Complication_risk</a:t>
                      </a:r>
                      <a:endParaRPr lang="en-US" sz="2000" dirty="0"/>
                    </a:p>
                  </a:txBody>
                  <a:tcPr/>
                </a:tc>
                <a:extLst>
                  <a:ext uri="{0D108BD9-81ED-4DB2-BD59-A6C34878D82A}">
                    <a16:rowId xmlns:a16="http://schemas.microsoft.com/office/drawing/2014/main" val="2724200131"/>
                  </a:ext>
                </a:extLst>
              </a:tr>
              <a:tr h="370840">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220319958"/>
                  </a:ext>
                </a:extLst>
              </a:tr>
            </a:tbl>
          </a:graphicData>
        </a:graphic>
      </p:graphicFrame>
    </p:spTree>
    <p:extLst>
      <p:ext uri="{BB962C8B-B14F-4D97-AF65-F5344CB8AC3E}">
        <p14:creationId xmlns:p14="http://schemas.microsoft.com/office/powerpoint/2010/main" val="2383782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57C73B-AD23-4A6A-8F88-A50B712C43C7}"/>
              </a:ext>
            </a:extLst>
          </p:cNvPr>
          <p:cNvSpPr txBox="1"/>
          <p:nvPr/>
        </p:nvSpPr>
        <p:spPr>
          <a:xfrm>
            <a:off x="933450" y="981807"/>
            <a:ext cx="10325100" cy="3970318"/>
          </a:xfrm>
          <a:prstGeom prst="rect">
            <a:avLst/>
          </a:prstGeom>
          <a:noFill/>
        </p:spPr>
        <p:txBody>
          <a:bodyPr wrap="square">
            <a:spAutoFit/>
          </a:bodyPr>
          <a:lstStyle/>
          <a:p>
            <a:r>
              <a:rPr lang="en-US" sz="1800" b="1" dirty="0">
                <a:solidFill>
                  <a:srgbClr val="333333"/>
                </a:solidFill>
                <a:effectLst/>
                <a:latin typeface="Arial" panose="020B0604020202020204" pitchFamily="34" charset="0"/>
                <a:ea typeface="Calibri" panose="020F0502020204030204" pitchFamily="34" charset="0"/>
              </a:rPr>
              <a:t>Feature Selection.</a:t>
            </a:r>
          </a:p>
          <a:p>
            <a:r>
              <a:rPr lang="en-US" dirty="0">
                <a:solidFill>
                  <a:srgbClr val="292929"/>
                </a:solidFill>
                <a:latin typeface="source-serif-pro"/>
              </a:rPr>
              <a:t>Is t</a:t>
            </a:r>
            <a:r>
              <a:rPr lang="en-US" b="0" i="0" dirty="0">
                <a:solidFill>
                  <a:srgbClr val="292929"/>
                </a:solidFill>
                <a:effectLst/>
                <a:latin typeface="source-serif-pro"/>
              </a:rPr>
              <a:t>he process of selecting those features which contribute most to your prediction variable or output </a:t>
            </a:r>
            <a:r>
              <a:rPr lang="en-US" dirty="0">
                <a:solidFill>
                  <a:srgbClr val="292929"/>
                </a:solidFill>
                <a:latin typeface="source-serif-pro"/>
              </a:rPr>
              <a:t>of your interest.</a:t>
            </a:r>
          </a:p>
          <a:p>
            <a:endParaRPr lang="en-US" sz="1800" b="1" dirty="0">
              <a:solidFill>
                <a:srgbClr val="333333"/>
              </a:solidFill>
              <a:effectLst/>
              <a:latin typeface="Arial" panose="020B0604020202020204" pitchFamily="34" charset="0"/>
              <a:ea typeface="Calibri" panose="020F0502020204030204" pitchFamily="34" charset="0"/>
            </a:endParaRPr>
          </a:p>
          <a:p>
            <a:r>
              <a:rPr lang="en-US" b="1" dirty="0" err="1">
                <a:solidFill>
                  <a:srgbClr val="00B0F0"/>
                </a:solidFill>
                <a:latin typeface="inherit"/>
                <a:ea typeface="Calibri" panose="020F0502020204030204" pitchFamily="34" charset="0"/>
                <a:cs typeface="Times New Roman" panose="02020603050405020304" pitchFamily="18" charset="0"/>
              </a:rPr>
              <a:t>SeleckKBest</a:t>
            </a:r>
            <a:endParaRPr lang="en-US" sz="1800" b="1" dirty="0">
              <a:solidFill>
                <a:srgbClr val="333333"/>
              </a:solidFill>
              <a:effectLst/>
              <a:latin typeface="inherit"/>
              <a:ea typeface="Calibri" panose="020F0502020204030204" pitchFamily="34" charset="0"/>
            </a:endParaRPr>
          </a:p>
          <a:p>
            <a:pPr marL="285750" indent="-285750">
              <a:buFont typeface="Arial" panose="020B0604020202020204" pitchFamily="34" charset="0"/>
              <a:buChar char="•"/>
            </a:pPr>
            <a:r>
              <a:rPr lang="en-US" dirty="0">
                <a:latin typeface="inherit"/>
                <a:ea typeface="Calibri" panose="020F0502020204030204" pitchFamily="34" charset="0"/>
                <a:cs typeface="Times New Roman" panose="02020603050405020304" pitchFamily="18" charset="0"/>
              </a:rPr>
              <a:t>I</a:t>
            </a:r>
            <a:r>
              <a:rPr lang="en-US" sz="1800" dirty="0">
                <a:effectLst/>
                <a:latin typeface="inherit"/>
                <a:ea typeface="Calibri" panose="020F0502020204030204" pitchFamily="34" charset="0"/>
                <a:cs typeface="Times New Roman" panose="02020603050405020304" pitchFamily="18" charset="0"/>
              </a:rPr>
              <a:t>n Python, </a:t>
            </a:r>
            <a:r>
              <a:rPr lang="en-US" sz="1800" b="1" dirty="0" err="1">
                <a:solidFill>
                  <a:srgbClr val="002060"/>
                </a:solidFill>
                <a:effectLst/>
                <a:latin typeface="inherit"/>
                <a:ea typeface="Calibri" panose="020F0502020204030204" pitchFamily="34" charset="0"/>
                <a:cs typeface="Times New Roman" panose="02020603050405020304" pitchFamily="18" charset="0"/>
              </a:rPr>
              <a:t>SelectKBest</a:t>
            </a:r>
            <a:r>
              <a:rPr lang="en-US" sz="1800" i="1" dirty="0">
                <a:solidFill>
                  <a:srgbClr val="002060"/>
                </a:solidFill>
                <a:effectLst/>
                <a:latin typeface="inherit"/>
                <a:ea typeface="Calibri" panose="020F0502020204030204" pitchFamily="34" charset="0"/>
                <a:cs typeface="Times New Roman" panose="02020603050405020304" pitchFamily="18" charset="0"/>
              </a:rPr>
              <a:t> </a:t>
            </a:r>
            <a:r>
              <a:rPr lang="en-US" sz="1800" dirty="0">
                <a:effectLst/>
                <a:latin typeface="inherit"/>
                <a:ea typeface="Calibri" panose="020F0502020204030204" pitchFamily="34" charset="0"/>
                <a:cs typeface="Times New Roman" panose="02020603050405020304" pitchFamily="18" charset="0"/>
              </a:rPr>
              <a:t>from</a:t>
            </a:r>
            <a:r>
              <a:rPr lang="en-US" sz="1800" i="1" dirty="0">
                <a:solidFill>
                  <a:srgbClr val="0070C0"/>
                </a:solidFill>
                <a:effectLst/>
                <a:latin typeface="inherit"/>
                <a:ea typeface="Calibri" panose="020F0502020204030204" pitchFamily="34" charset="0"/>
                <a:cs typeface="Times New Roman" panose="02020603050405020304" pitchFamily="18" charset="0"/>
              </a:rPr>
              <a:t> </a:t>
            </a:r>
            <a:r>
              <a:rPr lang="en-US" b="1" i="1" dirty="0">
                <a:solidFill>
                  <a:srgbClr val="0070C0"/>
                </a:solidFill>
                <a:latin typeface="inherit"/>
                <a:ea typeface="Calibri" panose="020F0502020204030204" pitchFamily="34" charset="0"/>
                <a:cs typeface="Times New Roman" panose="02020603050405020304" pitchFamily="18" charset="0"/>
              </a:rPr>
              <a:t>S</a:t>
            </a:r>
            <a:r>
              <a:rPr lang="en-US" sz="1800" b="1" dirty="0">
                <a:solidFill>
                  <a:srgbClr val="0070C0"/>
                </a:solidFill>
                <a:effectLst/>
                <a:latin typeface="inherit"/>
                <a:ea typeface="Calibri" panose="020F0502020204030204" pitchFamily="34" charset="0"/>
                <a:cs typeface="Times New Roman" panose="02020603050405020304" pitchFamily="18" charset="0"/>
              </a:rPr>
              <a:t>cikit-learn</a:t>
            </a:r>
            <a:r>
              <a:rPr lang="en-US" sz="1800" i="1" dirty="0">
                <a:solidFill>
                  <a:srgbClr val="0070C0"/>
                </a:solidFill>
                <a:effectLst/>
                <a:latin typeface="inherit"/>
                <a:ea typeface="Calibri" panose="020F0502020204030204" pitchFamily="34" charset="0"/>
                <a:cs typeface="Times New Roman" panose="02020603050405020304" pitchFamily="18" charset="0"/>
              </a:rPr>
              <a:t> </a:t>
            </a:r>
            <a:r>
              <a:rPr lang="en-US" sz="1800" dirty="0">
                <a:effectLst/>
                <a:latin typeface="inherit"/>
                <a:ea typeface="Calibri" panose="020F0502020204030204" pitchFamily="34" charset="0"/>
                <a:cs typeface="Times New Roman" panose="02020603050405020304" pitchFamily="18" charset="0"/>
              </a:rPr>
              <a:t>to select your variables. </a:t>
            </a:r>
          </a:p>
          <a:p>
            <a:pPr marL="285750" indent="-285750">
              <a:buFont typeface="Arial" panose="020B0604020202020204" pitchFamily="34" charset="0"/>
              <a:buChar char="•"/>
            </a:pPr>
            <a:r>
              <a:rPr lang="en-US" b="1" dirty="0" err="1">
                <a:solidFill>
                  <a:srgbClr val="002060"/>
                </a:solidFill>
                <a:latin typeface="inherit"/>
                <a:ea typeface="Calibri" panose="020F0502020204030204" pitchFamily="34" charset="0"/>
                <a:cs typeface="Times New Roman" panose="02020603050405020304" pitchFamily="18" charset="0"/>
              </a:rPr>
              <a:t>SeleckKBest</a:t>
            </a:r>
            <a:r>
              <a:rPr lang="en-US" sz="1800" dirty="0">
                <a:effectLst/>
                <a:latin typeface="inherit"/>
                <a:ea typeface="Calibri" panose="020F0502020204030204" pitchFamily="34" charset="0"/>
                <a:cs typeface="Times New Roman" panose="02020603050405020304" pitchFamily="18" charset="0"/>
              </a:rPr>
              <a:t> scores the features using a function with </a:t>
            </a:r>
            <a:r>
              <a:rPr lang="en-US" sz="1800" b="1" dirty="0" err="1">
                <a:solidFill>
                  <a:srgbClr val="00B0F0"/>
                </a:solidFill>
                <a:effectLst/>
                <a:latin typeface="inherit"/>
                <a:ea typeface="Calibri" panose="020F0502020204030204" pitchFamily="34" charset="0"/>
                <a:cs typeface="Times New Roman" panose="02020603050405020304" pitchFamily="18" charset="0"/>
              </a:rPr>
              <a:t>f_classif</a:t>
            </a:r>
            <a:r>
              <a:rPr lang="en-US" sz="1800" b="1" dirty="0">
                <a:solidFill>
                  <a:srgbClr val="00B0F0"/>
                </a:solidFill>
                <a:effectLst/>
                <a:latin typeface="inherit"/>
                <a:ea typeface="Calibri" panose="020F0502020204030204" pitchFamily="34" charset="0"/>
                <a:cs typeface="Times New Roman" panose="02020603050405020304" pitchFamily="18" charset="0"/>
              </a:rPr>
              <a:t> </a:t>
            </a:r>
            <a:r>
              <a:rPr lang="en-US" sz="1800" dirty="0">
                <a:effectLst/>
                <a:latin typeface="inherit"/>
                <a:ea typeface="Calibri" panose="020F0502020204030204" pitchFamily="34" charset="0"/>
                <a:cs typeface="Times New Roman" panose="02020603050405020304" pitchFamily="18" charset="0"/>
              </a:rPr>
              <a:t>parameter.  You can supply K= “all features” to show all features. This helps in selecting features having a significant </a:t>
            </a:r>
            <a:r>
              <a:rPr lang="en-US" sz="1800" b="1" dirty="0">
                <a:solidFill>
                  <a:srgbClr val="0070C0"/>
                </a:solidFill>
                <a:effectLst/>
                <a:latin typeface="inherit"/>
                <a:ea typeface="Calibri" panose="020F0502020204030204" pitchFamily="34" charset="0"/>
                <a:cs typeface="Times New Roman" panose="02020603050405020304" pitchFamily="18" charset="0"/>
              </a:rPr>
              <a:t>p-value</a:t>
            </a:r>
            <a:r>
              <a:rPr lang="en-US" sz="1800" dirty="0">
                <a:effectLst/>
                <a:latin typeface="inherit"/>
                <a:ea typeface="Calibri" panose="020F0502020204030204" pitchFamily="34" charset="0"/>
                <a:cs typeface="Times New Roman" panose="02020603050405020304" pitchFamily="18" charset="0"/>
              </a:rPr>
              <a:t> and building an improvised model. </a:t>
            </a:r>
            <a:r>
              <a:rPr lang="en-US" sz="1800" dirty="0" err="1">
                <a:effectLst/>
                <a:latin typeface="inherit"/>
                <a:ea typeface="Calibri" panose="020F0502020204030204" pitchFamily="34" charset="0"/>
                <a:cs typeface="Times New Roman" panose="02020603050405020304" pitchFamily="18" charset="0"/>
              </a:rPr>
              <a:t>SelectKBest</a:t>
            </a:r>
            <a:r>
              <a:rPr lang="en-US" sz="1800" dirty="0">
                <a:effectLst/>
                <a:latin typeface="inherit"/>
                <a:ea typeface="Calibri" panose="020F0502020204030204" pitchFamily="34" charset="0"/>
                <a:cs typeface="Times New Roman" panose="02020603050405020304" pitchFamily="18" charset="0"/>
              </a:rPr>
              <a:t> will select the K most explicative features out of the original set, so K should be a value greater than 0 and lower or equal to the total number of features.</a:t>
            </a:r>
          </a:p>
          <a:p>
            <a:endParaRPr lang="en-US" sz="1800" dirty="0">
              <a:effectLst/>
              <a:latin typeface="inheri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inherit"/>
                <a:ea typeface="Calibri" panose="020F0502020204030204" pitchFamily="34" charset="0"/>
                <a:cs typeface="Times New Roman" panose="02020603050405020304" pitchFamily="18" charset="0"/>
              </a:rPr>
              <a:t>In R, </a:t>
            </a:r>
            <a:r>
              <a:rPr lang="en-US" sz="1800" b="1" dirty="0">
                <a:solidFill>
                  <a:srgbClr val="0070C0"/>
                </a:solidFill>
                <a:effectLst/>
                <a:latin typeface="inherit"/>
                <a:ea typeface="Calibri" panose="020F0502020204030204" pitchFamily="34" charset="0"/>
                <a:cs typeface="Times New Roman" panose="02020603050405020304" pitchFamily="18" charset="0"/>
              </a:rPr>
              <a:t>str</a:t>
            </a:r>
            <a:r>
              <a:rPr lang="en-US" sz="1800" dirty="0">
                <a:effectLst/>
                <a:latin typeface="inherit"/>
                <a:ea typeface="Calibri" panose="020F0502020204030204" pitchFamily="34" charset="0"/>
                <a:cs typeface="Times New Roman" panose="02020603050405020304" pitchFamily="18" charset="0"/>
              </a:rPr>
              <a:t> and summary R functions to show the raw data observations and variables. </a:t>
            </a:r>
          </a:p>
          <a:p>
            <a:pPr marL="285750" indent="-285750">
              <a:buFont typeface="Arial" panose="020B0604020202020204" pitchFamily="34" charset="0"/>
              <a:buChar char="•"/>
            </a:pPr>
            <a:r>
              <a:rPr lang="en-US" sz="1800" dirty="0">
                <a:effectLst/>
                <a:latin typeface="inherit"/>
                <a:ea typeface="Calibri" panose="020F0502020204030204" pitchFamily="34" charset="0"/>
                <a:cs typeface="Times New Roman" panose="02020603050405020304" pitchFamily="18" charset="0"/>
              </a:rPr>
              <a:t>In R, </a:t>
            </a:r>
            <a:r>
              <a:rPr lang="en-US" sz="1800" i="1" dirty="0" err="1">
                <a:solidFill>
                  <a:srgbClr val="0070C0"/>
                </a:solidFill>
                <a:effectLst/>
                <a:latin typeface="inherit"/>
                <a:ea typeface="Calibri" panose="020F0502020204030204" pitchFamily="34" charset="0"/>
                <a:cs typeface="Times New Roman" panose="02020603050405020304" pitchFamily="18" charset="0"/>
              </a:rPr>
              <a:t>sapply</a:t>
            </a:r>
            <a:r>
              <a:rPr lang="en-US" sz="1800" i="1" dirty="0">
                <a:solidFill>
                  <a:srgbClr val="0070C0"/>
                </a:solidFill>
                <a:effectLst/>
                <a:latin typeface="inherit"/>
                <a:ea typeface="Calibri" panose="020F0502020204030204" pitchFamily="34" charset="0"/>
                <a:cs typeface="Times New Roman" panose="02020603050405020304" pitchFamily="18" charset="0"/>
              </a:rPr>
              <a:t>()</a:t>
            </a:r>
            <a:r>
              <a:rPr lang="en-US" sz="1800" dirty="0">
                <a:solidFill>
                  <a:srgbClr val="0070C0"/>
                </a:solidFill>
                <a:effectLst/>
                <a:latin typeface="inherit"/>
                <a:ea typeface="Calibri" panose="020F0502020204030204" pitchFamily="34" charset="0"/>
                <a:cs typeface="Times New Roman" panose="02020603050405020304" pitchFamily="18" charset="0"/>
              </a:rPr>
              <a:t> </a:t>
            </a:r>
            <a:r>
              <a:rPr lang="en-US" sz="1800" dirty="0">
                <a:effectLst/>
                <a:latin typeface="inherit"/>
                <a:ea typeface="Calibri" panose="020F0502020204030204" pitchFamily="34" charset="0"/>
                <a:cs typeface="Times New Roman" panose="02020603050405020304" pitchFamily="18" charset="0"/>
              </a:rPr>
              <a:t>function to output independent variables. </a:t>
            </a:r>
          </a:p>
          <a:p>
            <a:pPr marR="0"/>
            <a:endParaRPr lang="en-US" dirty="0">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02407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6B86FF-AEFB-31A5-8A59-325FFE0E7E55}"/>
              </a:ext>
            </a:extLst>
          </p:cNvPr>
          <p:cNvSpPr txBox="1"/>
          <p:nvPr/>
        </p:nvSpPr>
        <p:spPr>
          <a:xfrm>
            <a:off x="1057275" y="887790"/>
            <a:ext cx="9867900" cy="2031325"/>
          </a:xfrm>
          <a:prstGeom prst="rect">
            <a:avLst/>
          </a:prstGeom>
          <a:noFill/>
        </p:spPr>
        <p:txBody>
          <a:bodyPr wrap="square">
            <a:spAutoFit/>
          </a:bodyPr>
          <a:lstStyle/>
          <a:p>
            <a:r>
              <a:rPr lang="en-US" sz="1800" b="1" dirty="0">
                <a:solidFill>
                  <a:srgbClr val="00B0F0"/>
                </a:solidFill>
                <a:effectLst/>
                <a:latin typeface="inherit"/>
                <a:ea typeface="Calibri" panose="020F0502020204030204" pitchFamily="34" charset="0"/>
                <a:cs typeface="Times New Roman" panose="02020603050405020304" pitchFamily="18" charset="0"/>
              </a:rPr>
              <a:t>Logistic Regression with L1-regularization: </a:t>
            </a:r>
            <a:r>
              <a:rPr lang="en-US" sz="1800" dirty="0">
                <a:solidFill>
                  <a:srgbClr val="202124"/>
                </a:solidFill>
                <a:effectLst/>
                <a:latin typeface="inherit"/>
                <a:ea typeface="Calibri" panose="020F0502020204030204" pitchFamily="34" charset="0"/>
                <a:cs typeface="Times New Roman" panose="02020603050405020304" pitchFamily="18" charset="0"/>
              </a:rPr>
              <a:t>L1-regularization introduces sparsity in the dataset and shrinks the values of the coefficients of redundant features to 0. </a:t>
            </a:r>
            <a:endParaRPr lang="en-US" sz="1800" b="1" dirty="0">
              <a:solidFill>
                <a:srgbClr val="00B0F0"/>
              </a:solidFill>
              <a:effectLst/>
              <a:latin typeface="inherit"/>
              <a:ea typeface="Calibri" panose="020F0502020204030204" pitchFamily="34" charset="0"/>
              <a:cs typeface="Times New Roman" panose="02020603050405020304" pitchFamily="18" charset="0"/>
            </a:endParaRPr>
          </a:p>
          <a:p>
            <a:r>
              <a:rPr lang="en-US" sz="1800" b="1" dirty="0">
                <a:solidFill>
                  <a:srgbClr val="202124"/>
                </a:solidFill>
                <a:effectLst/>
                <a:latin typeface="inherit"/>
                <a:ea typeface="Calibri" panose="020F0502020204030204" pitchFamily="34" charset="0"/>
                <a:cs typeface="Times New Roman" panose="02020603050405020304" pitchFamily="18" charset="0"/>
                <a:hlinkClick r:id="rId2"/>
              </a:rPr>
              <a:t>https://towardsdatascience.com/feature-selection-using-logistic-regression-model-efc949569f58</a:t>
            </a:r>
            <a:endParaRPr lang="en-US" sz="1800" b="1" dirty="0">
              <a:solidFill>
                <a:srgbClr val="202124"/>
              </a:solidFill>
              <a:effectLst/>
              <a:latin typeface="inherit"/>
              <a:ea typeface="Calibri" panose="020F0502020204030204" pitchFamily="34" charset="0"/>
              <a:cs typeface="Times New Roman" panose="02020603050405020304" pitchFamily="18" charset="0"/>
            </a:endParaRPr>
          </a:p>
          <a:p>
            <a:endParaRPr lang="en-US" sz="1800" b="1" dirty="0">
              <a:solidFill>
                <a:srgbClr val="202124"/>
              </a:solidFill>
              <a:effectLst/>
              <a:latin typeface="inherit"/>
              <a:ea typeface="Calibri" panose="020F0502020204030204" pitchFamily="34" charset="0"/>
              <a:cs typeface="Times New Roman" panose="02020603050405020304" pitchFamily="18" charset="0"/>
            </a:endParaRPr>
          </a:p>
          <a:p>
            <a:r>
              <a:rPr lang="en-US" sz="1800" b="1" dirty="0">
                <a:solidFill>
                  <a:srgbClr val="00B0F0"/>
                </a:solidFill>
                <a:effectLst/>
                <a:latin typeface="inherit"/>
                <a:ea typeface="Calibri" panose="020F0502020204030204" pitchFamily="34" charset="0"/>
                <a:cs typeface="Times New Roman" panose="02020603050405020304" pitchFamily="18" charset="0"/>
              </a:rPr>
              <a:t>Lasso Regression </a:t>
            </a:r>
            <a:r>
              <a:rPr lang="en-US" sz="1800" dirty="0">
                <a:solidFill>
                  <a:srgbClr val="00B0F0"/>
                </a:solidFill>
                <a:effectLst/>
                <a:latin typeface="inherit"/>
                <a:ea typeface="Calibri" panose="020F0502020204030204" pitchFamily="34" charset="0"/>
                <a:cs typeface="Times New Roman" panose="02020603050405020304" pitchFamily="18" charset="0"/>
              </a:rPr>
              <a:t> </a:t>
            </a:r>
            <a:r>
              <a:rPr lang="en-US" sz="1800" dirty="0">
                <a:solidFill>
                  <a:srgbClr val="202124"/>
                </a:solidFill>
                <a:effectLst/>
                <a:latin typeface="inherit"/>
                <a:ea typeface="Calibri" panose="020F0502020204030204" pitchFamily="34" charset="0"/>
                <a:cs typeface="Times New Roman" panose="02020603050405020304" pitchFamily="18" charset="0"/>
              </a:rPr>
              <a:t>can be used to remove redundant features from the dataset. </a:t>
            </a:r>
          </a:p>
          <a:p>
            <a:endParaRPr lang="en-US" dirty="0">
              <a:solidFill>
                <a:srgbClr val="202124"/>
              </a:solidFill>
              <a:latin typeface="inherit"/>
              <a:ea typeface="Calibri" panose="020F0502020204030204" pitchFamily="34" charset="0"/>
              <a:cs typeface="Times New Roman" panose="02020603050405020304" pitchFamily="18" charset="0"/>
            </a:endParaRPr>
          </a:p>
          <a:p>
            <a:r>
              <a:rPr lang="en-US" sz="1800" b="1" dirty="0">
                <a:solidFill>
                  <a:srgbClr val="00B0F0"/>
                </a:solidFill>
                <a:effectLst/>
                <a:latin typeface="inherit"/>
                <a:ea typeface="Calibri" panose="020F0502020204030204" pitchFamily="34" charset="0"/>
                <a:cs typeface="Times New Roman" panose="02020603050405020304" pitchFamily="18" charset="0"/>
              </a:rPr>
              <a:t>PCA and Dimensionality Reduction </a:t>
            </a:r>
            <a:r>
              <a:rPr lang="en-US" sz="1800" dirty="0">
                <a:effectLst/>
                <a:latin typeface="inherit"/>
                <a:ea typeface="Calibri" panose="020F0502020204030204" pitchFamily="34" charset="0"/>
                <a:cs typeface="Times New Roman" panose="02020603050405020304" pitchFamily="18" charset="0"/>
              </a:rPr>
              <a:t>may be too much for this analysis. You will study PCA in D212</a:t>
            </a:r>
            <a:r>
              <a:rPr lang="en-US" sz="1800" b="1" dirty="0">
                <a:solidFill>
                  <a:srgbClr val="00B0F0"/>
                </a:solidFill>
                <a:effectLst/>
                <a:latin typeface="inherit"/>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1752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id="{5DD82EB4-17F0-BAD2-4AE8-8CE62F8C9977}"/>
              </a:ext>
            </a:extLst>
          </p:cNvPr>
          <p:cNvPicPr>
            <a:picLocks noChangeAspect="1"/>
          </p:cNvPicPr>
          <p:nvPr/>
        </p:nvPicPr>
        <p:blipFill>
          <a:blip r:embed="rId2"/>
          <a:stretch>
            <a:fillRect/>
          </a:stretch>
        </p:blipFill>
        <p:spPr>
          <a:xfrm>
            <a:off x="2266014" y="1201175"/>
            <a:ext cx="6317919" cy="3592767"/>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707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5738A91-A489-4AB6-A186-0F464EBCED5C}"/>
              </a:ext>
            </a:extLst>
          </p:cNvPr>
          <p:cNvSpPr txBox="1"/>
          <p:nvPr/>
        </p:nvSpPr>
        <p:spPr>
          <a:xfrm>
            <a:off x="685800" y="616625"/>
            <a:ext cx="6105617" cy="5632311"/>
          </a:xfrm>
          <a:prstGeom prst="rect">
            <a:avLst/>
          </a:prstGeom>
          <a:solidFill>
            <a:schemeClr val="bg2"/>
          </a:solidFill>
        </p:spPr>
        <p:txBody>
          <a:bodyPr wrap="square">
            <a:spAutoFit/>
          </a:bodyPr>
          <a:lstStyle/>
          <a:p>
            <a:r>
              <a:rPr lang="en-US" sz="1800" b="1" u="sng" dirty="0" err="1">
                <a:solidFill>
                  <a:srgbClr val="333333"/>
                </a:solidFill>
                <a:effectLst/>
                <a:latin typeface="Arial" panose="020B0604020202020204" pitchFamily="34" charset="0"/>
                <a:ea typeface="Calibri" panose="020F0502020204030204" pitchFamily="34" charset="0"/>
              </a:rPr>
              <a:t>SelectKBest</a:t>
            </a:r>
            <a:r>
              <a:rPr lang="en-US" sz="1800" b="1" u="sng" dirty="0">
                <a:solidFill>
                  <a:srgbClr val="333333"/>
                </a:solidFill>
                <a:effectLst/>
                <a:latin typeface="Arial" panose="020B0604020202020204" pitchFamily="34" charset="0"/>
                <a:ea typeface="Calibri" panose="020F0502020204030204" pitchFamily="34" charset="0"/>
              </a:rPr>
              <a:t> Code in Python </a:t>
            </a:r>
            <a:endParaRPr lang="en-US" b="1" u="sng" dirty="0"/>
          </a:p>
          <a:p>
            <a:r>
              <a:rPr lang="en-US" dirty="0"/>
              <a:t> </a:t>
            </a:r>
            <a:r>
              <a:rPr lang="en-US" dirty="0">
                <a:latin typeface="inherit"/>
              </a:rPr>
              <a:t># Assign values to X for all predictor features</a:t>
            </a:r>
          </a:p>
          <a:p>
            <a:r>
              <a:rPr lang="en-US" dirty="0">
                <a:latin typeface="inherit"/>
              </a:rPr>
              <a:t># Assign values to y for the dependent variable</a:t>
            </a:r>
          </a:p>
          <a:p>
            <a:endParaRPr lang="en-US" dirty="0">
              <a:latin typeface="inherit"/>
            </a:endParaRPr>
          </a:p>
          <a:p>
            <a:r>
              <a:rPr lang="en-US" dirty="0">
                <a:latin typeface="inherit"/>
              </a:rPr>
              <a:t>X = </a:t>
            </a:r>
            <a:r>
              <a:rPr lang="en-US" dirty="0" err="1">
                <a:latin typeface="inherit"/>
              </a:rPr>
              <a:t>churn_final_dataset.drop</a:t>
            </a:r>
            <a:r>
              <a:rPr lang="en-US" dirty="0">
                <a:latin typeface="inherit"/>
              </a:rPr>
              <a:t>(["</a:t>
            </a:r>
            <a:r>
              <a:rPr lang="en-US" dirty="0" err="1">
                <a:latin typeface="inherit"/>
              </a:rPr>
              <a:t>Churn_Yes</a:t>
            </a:r>
            <a:r>
              <a:rPr lang="en-US" dirty="0">
                <a:latin typeface="inherit"/>
              </a:rPr>
              <a:t>"],1)</a:t>
            </a:r>
          </a:p>
          <a:p>
            <a:r>
              <a:rPr lang="en-US" dirty="0">
                <a:latin typeface="inherit"/>
              </a:rPr>
              <a:t>y = </a:t>
            </a:r>
            <a:r>
              <a:rPr lang="en-US" dirty="0" err="1">
                <a:latin typeface="inherit"/>
              </a:rPr>
              <a:t>churn_final_dataset</a:t>
            </a:r>
            <a:r>
              <a:rPr lang="en-US" dirty="0">
                <a:latin typeface="inherit"/>
              </a:rPr>
              <a:t>["</a:t>
            </a:r>
            <a:r>
              <a:rPr lang="en-US" dirty="0" err="1">
                <a:latin typeface="inherit"/>
              </a:rPr>
              <a:t>Churn_Yes</a:t>
            </a:r>
            <a:r>
              <a:rPr lang="en-US" dirty="0">
                <a:latin typeface="inherit"/>
              </a:rPr>
              <a:t>"]</a:t>
            </a:r>
          </a:p>
          <a:p>
            <a:r>
              <a:rPr lang="en-US" dirty="0">
                <a:latin typeface="inherit"/>
              </a:rPr>
              <a:t>print(</a:t>
            </a:r>
            <a:r>
              <a:rPr lang="en-US" dirty="0" err="1">
                <a:latin typeface="inherit"/>
              </a:rPr>
              <a:t>X.shape</a:t>
            </a:r>
            <a:r>
              <a:rPr lang="en-US" dirty="0">
                <a:latin typeface="inherit"/>
              </a:rPr>
              <a:t>)</a:t>
            </a:r>
          </a:p>
          <a:p>
            <a:r>
              <a:rPr lang="en-US" dirty="0">
                <a:latin typeface="inherit"/>
              </a:rPr>
              <a:t>print(</a:t>
            </a:r>
            <a:r>
              <a:rPr lang="en-US" dirty="0" err="1">
                <a:latin typeface="inherit"/>
              </a:rPr>
              <a:t>y.shape</a:t>
            </a:r>
            <a:r>
              <a:rPr lang="en-US" dirty="0">
                <a:latin typeface="inherit"/>
              </a:rPr>
              <a:t>)</a:t>
            </a:r>
          </a:p>
          <a:p>
            <a:endParaRPr lang="en-US" dirty="0">
              <a:latin typeface="inherit"/>
            </a:endParaRPr>
          </a:p>
          <a:p>
            <a:r>
              <a:rPr lang="en-US" dirty="0" err="1">
                <a:solidFill>
                  <a:srgbClr val="333333"/>
                </a:solidFill>
                <a:effectLst/>
                <a:latin typeface="inherit"/>
                <a:ea typeface="Calibri" panose="020F0502020204030204" pitchFamily="34" charset="0"/>
              </a:rPr>
              <a:t>feature_names</a:t>
            </a:r>
            <a:r>
              <a:rPr lang="en-US" dirty="0">
                <a:solidFill>
                  <a:srgbClr val="333333"/>
                </a:solidFill>
                <a:effectLst/>
                <a:latin typeface="inherit"/>
                <a:ea typeface="Calibri" panose="020F0502020204030204" pitchFamily="34" charset="0"/>
              </a:rPr>
              <a:t> = </a:t>
            </a:r>
            <a:r>
              <a:rPr lang="en-US" dirty="0" err="1">
                <a:solidFill>
                  <a:srgbClr val="333333"/>
                </a:solidFill>
                <a:effectLst/>
                <a:latin typeface="inherit"/>
                <a:ea typeface="Calibri" panose="020F0502020204030204" pitchFamily="34" charset="0"/>
              </a:rPr>
              <a:t>X.columns</a:t>
            </a:r>
            <a:endParaRPr lang="en-US" dirty="0">
              <a:solidFill>
                <a:srgbClr val="333333"/>
              </a:solidFill>
              <a:latin typeface="inherit"/>
            </a:endParaRPr>
          </a:p>
          <a:p>
            <a:pPr marL="0" marR="0"/>
            <a:r>
              <a:rPr lang="en-US" dirty="0">
                <a:solidFill>
                  <a:srgbClr val="333333"/>
                </a:solidFill>
                <a:effectLst/>
                <a:latin typeface="inherit"/>
                <a:ea typeface="Calibri" panose="020F0502020204030204" pitchFamily="34" charset="0"/>
                <a:cs typeface="Times New Roman" panose="02020603050405020304" pitchFamily="18" charset="0"/>
              </a:rPr>
              <a:t># Initialize the class and call </a:t>
            </a:r>
            <a:r>
              <a:rPr lang="en-US" dirty="0" err="1">
                <a:solidFill>
                  <a:srgbClr val="333333"/>
                </a:solidFill>
                <a:effectLst/>
                <a:latin typeface="inherit"/>
                <a:ea typeface="Calibri" panose="020F0502020204030204" pitchFamily="34" charset="0"/>
                <a:cs typeface="Times New Roman" panose="02020603050405020304" pitchFamily="18" charset="0"/>
              </a:rPr>
              <a:t>fit_transform</a:t>
            </a:r>
            <a:endParaRPr lang="en-US" dirty="0">
              <a:effectLst/>
              <a:latin typeface="inherit"/>
              <a:ea typeface="Calibri" panose="020F0502020204030204" pitchFamily="34" charset="0"/>
              <a:cs typeface="Times New Roman" panose="02020603050405020304" pitchFamily="18" charset="0"/>
            </a:endParaRPr>
          </a:p>
          <a:p>
            <a:pPr marL="0" marR="0"/>
            <a:r>
              <a:rPr lang="en-US" dirty="0">
                <a:solidFill>
                  <a:srgbClr val="333333"/>
                </a:solidFill>
                <a:effectLst/>
                <a:latin typeface="inherit"/>
                <a:ea typeface="Calibri" panose="020F0502020204030204" pitchFamily="34" charset="0"/>
                <a:cs typeface="Times New Roman" panose="02020603050405020304" pitchFamily="18" charset="0"/>
              </a:rPr>
              <a:t>from </a:t>
            </a:r>
            <a:r>
              <a:rPr lang="en-US" dirty="0" err="1">
                <a:solidFill>
                  <a:srgbClr val="333333"/>
                </a:solidFill>
                <a:effectLst/>
                <a:latin typeface="inherit"/>
                <a:ea typeface="Calibri" panose="020F0502020204030204" pitchFamily="34" charset="0"/>
                <a:cs typeface="Times New Roman" panose="02020603050405020304" pitchFamily="18" charset="0"/>
              </a:rPr>
              <a:t>sklearn.feature_selection</a:t>
            </a:r>
            <a:r>
              <a:rPr lang="en-US" dirty="0">
                <a:solidFill>
                  <a:srgbClr val="333333"/>
                </a:solidFill>
                <a:effectLst/>
                <a:latin typeface="inherit"/>
                <a:ea typeface="Calibri" panose="020F0502020204030204" pitchFamily="34" charset="0"/>
                <a:cs typeface="Times New Roman" panose="02020603050405020304" pitchFamily="18" charset="0"/>
              </a:rPr>
              <a:t> import </a:t>
            </a:r>
            <a:r>
              <a:rPr lang="en-US" dirty="0" err="1">
                <a:solidFill>
                  <a:srgbClr val="333333"/>
                </a:solidFill>
                <a:effectLst/>
                <a:latin typeface="inherit"/>
                <a:ea typeface="Calibri" panose="020F0502020204030204" pitchFamily="34" charset="0"/>
                <a:cs typeface="Times New Roman" panose="02020603050405020304" pitchFamily="18" charset="0"/>
              </a:rPr>
              <a:t>SelectKBest</a:t>
            </a:r>
            <a:endParaRPr lang="en-US" dirty="0">
              <a:effectLst/>
              <a:latin typeface="inherit"/>
              <a:ea typeface="Calibri" panose="020F0502020204030204" pitchFamily="34" charset="0"/>
              <a:cs typeface="Times New Roman" panose="02020603050405020304" pitchFamily="18" charset="0"/>
            </a:endParaRPr>
          </a:p>
          <a:p>
            <a:pPr marL="0" marR="0"/>
            <a:r>
              <a:rPr lang="en-US" dirty="0" err="1">
                <a:solidFill>
                  <a:srgbClr val="333333"/>
                </a:solidFill>
                <a:effectLst/>
                <a:latin typeface="inherit"/>
                <a:ea typeface="Calibri" panose="020F0502020204030204" pitchFamily="34" charset="0"/>
                <a:cs typeface="Times New Roman" panose="02020603050405020304" pitchFamily="18" charset="0"/>
              </a:rPr>
              <a:t>skbest</a:t>
            </a:r>
            <a:r>
              <a:rPr lang="en-US" dirty="0">
                <a:solidFill>
                  <a:srgbClr val="333333"/>
                </a:solidFill>
                <a:effectLst/>
                <a:latin typeface="inherit"/>
                <a:ea typeface="Calibri" panose="020F0502020204030204" pitchFamily="34" charset="0"/>
                <a:cs typeface="Times New Roman" panose="02020603050405020304" pitchFamily="18" charset="0"/>
              </a:rPr>
              <a:t> = </a:t>
            </a:r>
            <a:r>
              <a:rPr lang="en-US" dirty="0" err="1">
                <a:solidFill>
                  <a:srgbClr val="333333"/>
                </a:solidFill>
                <a:effectLst/>
                <a:latin typeface="inherit"/>
                <a:ea typeface="Calibri" panose="020F0502020204030204" pitchFamily="34" charset="0"/>
                <a:cs typeface="Times New Roman" panose="02020603050405020304" pitchFamily="18" charset="0"/>
              </a:rPr>
              <a:t>SelectKBest</a:t>
            </a:r>
            <a:r>
              <a:rPr lang="en-US" dirty="0">
                <a:solidFill>
                  <a:srgbClr val="333333"/>
                </a:solidFill>
                <a:effectLst/>
                <a:latin typeface="inherit"/>
                <a:ea typeface="Calibri" panose="020F0502020204030204" pitchFamily="34" charset="0"/>
                <a:cs typeface="Times New Roman" panose="02020603050405020304" pitchFamily="18" charset="0"/>
              </a:rPr>
              <a:t>(</a:t>
            </a:r>
            <a:r>
              <a:rPr lang="en-US" dirty="0" err="1">
                <a:solidFill>
                  <a:srgbClr val="333333"/>
                </a:solidFill>
                <a:effectLst/>
                <a:latin typeface="inherit"/>
                <a:ea typeface="Calibri" panose="020F0502020204030204" pitchFamily="34" charset="0"/>
                <a:cs typeface="Times New Roman" panose="02020603050405020304" pitchFamily="18" charset="0"/>
              </a:rPr>
              <a:t>score_func</a:t>
            </a:r>
            <a:r>
              <a:rPr lang="en-US" dirty="0">
                <a:solidFill>
                  <a:srgbClr val="333333"/>
                </a:solidFill>
                <a:effectLst/>
                <a:latin typeface="inherit"/>
                <a:ea typeface="Calibri" panose="020F0502020204030204" pitchFamily="34" charset="0"/>
                <a:cs typeface="Times New Roman" panose="02020603050405020304" pitchFamily="18" charset="0"/>
              </a:rPr>
              <a:t> = </a:t>
            </a:r>
            <a:r>
              <a:rPr lang="en-US" dirty="0" err="1">
                <a:solidFill>
                  <a:srgbClr val="333333"/>
                </a:solidFill>
                <a:effectLst/>
                <a:latin typeface="inherit"/>
                <a:ea typeface="Calibri" panose="020F0502020204030204" pitchFamily="34" charset="0"/>
                <a:cs typeface="Times New Roman" panose="02020603050405020304" pitchFamily="18" charset="0"/>
              </a:rPr>
              <a:t>f_classif</a:t>
            </a:r>
            <a:r>
              <a:rPr lang="en-US" dirty="0">
                <a:solidFill>
                  <a:srgbClr val="333333"/>
                </a:solidFill>
                <a:effectLst/>
                <a:latin typeface="inherit"/>
                <a:ea typeface="Calibri" panose="020F0502020204030204" pitchFamily="34" charset="0"/>
                <a:cs typeface="Times New Roman" panose="02020603050405020304" pitchFamily="18" charset="0"/>
              </a:rPr>
              <a:t>, k='all') # k=</a:t>
            </a:r>
            <a:r>
              <a:rPr lang="en-US" dirty="0">
                <a:solidFill>
                  <a:srgbClr val="333333"/>
                </a:solidFill>
                <a:latin typeface="inherit"/>
                <a:ea typeface="Calibri" panose="020F0502020204030204" pitchFamily="34" charset="0"/>
                <a:cs typeface="Times New Roman" panose="02020603050405020304" pitchFamily="18" charset="0"/>
              </a:rPr>
              <a:t> features</a:t>
            </a:r>
            <a:endParaRPr lang="en-US" dirty="0">
              <a:effectLst/>
              <a:latin typeface="inherit"/>
              <a:ea typeface="Calibri" panose="020F0502020204030204" pitchFamily="34" charset="0"/>
              <a:cs typeface="Times New Roman" panose="02020603050405020304" pitchFamily="18" charset="0"/>
            </a:endParaRPr>
          </a:p>
          <a:p>
            <a:pPr marL="0" marR="0"/>
            <a:r>
              <a:rPr lang="en-US" dirty="0" err="1">
                <a:solidFill>
                  <a:srgbClr val="333333"/>
                </a:solidFill>
                <a:effectLst/>
                <a:latin typeface="inherit"/>
                <a:ea typeface="Calibri" panose="020F0502020204030204" pitchFamily="34" charset="0"/>
                <a:cs typeface="Times New Roman" panose="02020603050405020304" pitchFamily="18" charset="0"/>
              </a:rPr>
              <a:t>X_new</a:t>
            </a:r>
            <a:r>
              <a:rPr lang="en-US" dirty="0">
                <a:solidFill>
                  <a:srgbClr val="333333"/>
                </a:solidFill>
                <a:effectLst/>
                <a:latin typeface="inherit"/>
                <a:ea typeface="Calibri" panose="020F0502020204030204" pitchFamily="34" charset="0"/>
                <a:cs typeface="Times New Roman" panose="02020603050405020304" pitchFamily="18" charset="0"/>
              </a:rPr>
              <a:t> = </a:t>
            </a:r>
            <a:r>
              <a:rPr lang="en-US" dirty="0" err="1">
                <a:solidFill>
                  <a:srgbClr val="333333"/>
                </a:solidFill>
                <a:effectLst/>
                <a:latin typeface="inherit"/>
                <a:ea typeface="Calibri" panose="020F0502020204030204" pitchFamily="34" charset="0"/>
                <a:cs typeface="Times New Roman" panose="02020603050405020304" pitchFamily="18" charset="0"/>
              </a:rPr>
              <a:t>skbest.fit_transform</a:t>
            </a:r>
            <a:r>
              <a:rPr lang="en-US" dirty="0">
                <a:solidFill>
                  <a:srgbClr val="333333"/>
                </a:solidFill>
                <a:effectLst/>
                <a:latin typeface="inherit"/>
                <a:ea typeface="Calibri" panose="020F0502020204030204" pitchFamily="34" charset="0"/>
                <a:cs typeface="Times New Roman" panose="02020603050405020304" pitchFamily="18" charset="0"/>
              </a:rPr>
              <a:t>(X, y)</a:t>
            </a:r>
            <a:endParaRPr lang="en-US" dirty="0">
              <a:effectLst/>
              <a:latin typeface="inherit"/>
              <a:ea typeface="Calibri" panose="020F0502020204030204" pitchFamily="34" charset="0"/>
              <a:cs typeface="Times New Roman" panose="02020603050405020304" pitchFamily="18" charset="0"/>
            </a:endParaRPr>
          </a:p>
          <a:p>
            <a:pPr marL="0" marR="0">
              <a:tabLst>
                <a:tab pos="1348740" algn="l"/>
              </a:tabLst>
            </a:pPr>
            <a:r>
              <a:rPr lang="en-US" dirty="0" err="1">
                <a:solidFill>
                  <a:srgbClr val="333333"/>
                </a:solidFill>
                <a:effectLst/>
                <a:latin typeface="inherit"/>
                <a:ea typeface="Calibri" panose="020F0502020204030204" pitchFamily="34" charset="0"/>
                <a:cs typeface="Times New Roman" panose="02020603050405020304" pitchFamily="18" charset="0"/>
              </a:rPr>
              <a:t>X_new.shape</a:t>
            </a:r>
            <a:r>
              <a:rPr lang="en-US" dirty="0">
                <a:solidFill>
                  <a:srgbClr val="333333"/>
                </a:solidFill>
                <a:effectLst/>
                <a:latin typeface="inherit"/>
                <a:ea typeface="Calibri" panose="020F0502020204030204" pitchFamily="34" charset="0"/>
                <a:cs typeface="Times New Roman" panose="02020603050405020304" pitchFamily="18" charset="0"/>
              </a:rPr>
              <a:t>	</a:t>
            </a:r>
            <a:endParaRPr lang="en-US" dirty="0">
              <a:effectLst/>
              <a:latin typeface="inherit"/>
              <a:ea typeface="Calibri" panose="020F0502020204030204" pitchFamily="34" charset="0"/>
              <a:cs typeface="Times New Roman" panose="02020603050405020304" pitchFamily="18" charset="0"/>
            </a:endParaRPr>
          </a:p>
          <a:p>
            <a:endParaRPr lang="en-US" dirty="0"/>
          </a:p>
          <a:p>
            <a:pPr marL="0" marR="0">
              <a:spcBef>
                <a:spcPts val="0"/>
              </a:spcBef>
            </a:pPr>
            <a:r>
              <a:rPr lang="en-US" dirty="0">
                <a:solidFill>
                  <a:srgbClr val="333333"/>
                </a:solidFill>
                <a:effectLst/>
                <a:latin typeface="inherit"/>
                <a:ea typeface="Calibri" panose="020F0502020204030204" pitchFamily="34" charset="0"/>
                <a:cs typeface="Times New Roman" panose="02020603050405020304" pitchFamily="18" charset="0"/>
              </a:rPr>
              <a:t>### Finding P-values to select statistically significant features </a:t>
            </a:r>
            <a:endParaRPr lang="en-US" dirty="0">
              <a:effectLst/>
              <a:latin typeface="inherit"/>
              <a:ea typeface="Calibri" panose="020F0502020204030204" pitchFamily="34" charset="0"/>
              <a:cs typeface="Times New Roman" panose="02020603050405020304" pitchFamily="18" charset="0"/>
            </a:endParaRPr>
          </a:p>
          <a:p>
            <a:pPr marL="0" marR="0">
              <a:spcBef>
                <a:spcPts val="0"/>
              </a:spcBef>
            </a:pPr>
            <a:r>
              <a:rPr lang="en-US" dirty="0" err="1">
                <a:solidFill>
                  <a:srgbClr val="333333"/>
                </a:solidFill>
                <a:effectLst/>
                <a:latin typeface="inherit"/>
                <a:ea typeface="Calibri" panose="020F0502020204030204" pitchFamily="34" charset="0"/>
                <a:cs typeface="Times New Roman" panose="02020603050405020304" pitchFamily="18" charset="0"/>
              </a:rPr>
              <a:t>p_values</a:t>
            </a:r>
            <a:r>
              <a:rPr lang="en-US" dirty="0">
                <a:solidFill>
                  <a:srgbClr val="333333"/>
                </a:solidFill>
                <a:effectLst/>
                <a:latin typeface="inherit"/>
                <a:ea typeface="Calibri" panose="020F0502020204030204" pitchFamily="34" charset="0"/>
                <a:cs typeface="Times New Roman" panose="02020603050405020304" pitchFamily="18" charset="0"/>
              </a:rPr>
              <a:t> = </a:t>
            </a:r>
            <a:r>
              <a:rPr lang="en-US" dirty="0" err="1">
                <a:solidFill>
                  <a:srgbClr val="333333"/>
                </a:solidFill>
                <a:effectLst/>
                <a:latin typeface="inherit"/>
                <a:ea typeface="Calibri" panose="020F0502020204030204" pitchFamily="34" charset="0"/>
                <a:cs typeface="Times New Roman" panose="02020603050405020304" pitchFamily="18" charset="0"/>
              </a:rPr>
              <a:t>pd.DataFrame</a:t>
            </a:r>
            <a:r>
              <a:rPr lang="en-US" dirty="0">
                <a:solidFill>
                  <a:srgbClr val="333333"/>
                </a:solidFill>
                <a:effectLst/>
                <a:latin typeface="inherit"/>
                <a:ea typeface="Calibri" panose="020F0502020204030204" pitchFamily="34" charset="0"/>
                <a:cs typeface="Times New Roman" panose="02020603050405020304" pitchFamily="18" charset="0"/>
              </a:rPr>
              <a:t>({'Feature': </a:t>
            </a:r>
            <a:r>
              <a:rPr lang="en-US" dirty="0" err="1">
                <a:solidFill>
                  <a:srgbClr val="333333"/>
                </a:solidFill>
                <a:effectLst/>
                <a:latin typeface="inherit"/>
                <a:ea typeface="Calibri" panose="020F0502020204030204" pitchFamily="34" charset="0"/>
                <a:cs typeface="Times New Roman" panose="02020603050405020304" pitchFamily="18" charset="0"/>
              </a:rPr>
              <a:t>X.columns</a:t>
            </a:r>
            <a:r>
              <a:rPr lang="en-US" dirty="0">
                <a:solidFill>
                  <a:srgbClr val="333333"/>
                </a:solidFill>
                <a:effectLst/>
                <a:latin typeface="inherit"/>
                <a:ea typeface="Calibri" panose="020F0502020204030204" pitchFamily="34" charset="0"/>
                <a:cs typeface="Times New Roman" panose="02020603050405020304" pitchFamily="18" charset="0"/>
              </a:rPr>
              <a:t>, 'p_value':</a:t>
            </a:r>
            <a:r>
              <a:rPr lang="en-US" dirty="0" err="1">
                <a:solidFill>
                  <a:srgbClr val="333333"/>
                </a:solidFill>
                <a:effectLst/>
                <a:latin typeface="inherit"/>
                <a:ea typeface="Calibri" panose="020F0502020204030204" pitchFamily="34" charset="0"/>
                <a:cs typeface="Times New Roman" panose="02020603050405020304" pitchFamily="18" charset="0"/>
              </a:rPr>
              <a:t>skbest.pvalues</a:t>
            </a:r>
            <a:r>
              <a:rPr lang="en-US" dirty="0">
                <a:solidFill>
                  <a:srgbClr val="333333"/>
                </a:solidFill>
                <a:effectLst/>
                <a:latin typeface="inherit"/>
                <a:ea typeface="Calibri" panose="020F0502020204030204" pitchFamily="34" charset="0"/>
                <a:cs typeface="Times New Roman" panose="02020603050405020304" pitchFamily="18" charset="0"/>
              </a:rPr>
              <a:t>_}).</a:t>
            </a:r>
            <a:r>
              <a:rPr lang="en-US" dirty="0" err="1">
                <a:solidFill>
                  <a:srgbClr val="333333"/>
                </a:solidFill>
                <a:effectLst/>
                <a:latin typeface="inherit"/>
                <a:ea typeface="Calibri" panose="020F0502020204030204" pitchFamily="34" charset="0"/>
                <a:cs typeface="Times New Roman" panose="02020603050405020304" pitchFamily="18" charset="0"/>
              </a:rPr>
              <a:t>sort_values</a:t>
            </a:r>
            <a:r>
              <a:rPr lang="en-US" dirty="0">
                <a:solidFill>
                  <a:srgbClr val="333333"/>
                </a:solidFill>
                <a:effectLst/>
                <a:latin typeface="inherit"/>
                <a:ea typeface="Calibri" panose="020F0502020204030204" pitchFamily="34" charset="0"/>
                <a:cs typeface="Times New Roman" panose="02020603050405020304" pitchFamily="18" charset="0"/>
              </a:rPr>
              <a:t>('</a:t>
            </a:r>
            <a:r>
              <a:rPr lang="en-US" dirty="0" err="1">
                <a:solidFill>
                  <a:srgbClr val="333333"/>
                </a:solidFill>
                <a:effectLst/>
                <a:latin typeface="inherit"/>
                <a:ea typeface="Calibri" panose="020F0502020204030204" pitchFamily="34" charset="0"/>
                <a:cs typeface="Times New Roman" panose="02020603050405020304" pitchFamily="18" charset="0"/>
              </a:rPr>
              <a:t>p_value</a:t>
            </a:r>
            <a:r>
              <a:rPr lang="en-US" dirty="0">
                <a:solidFill>
                  <a:srgbClr val="333333"/>
                </a:solidFill>
                <a:effectLst/>
                <a:latin typeface="inherit"/>
                <a:ea typeface="Calibri" panose="020F0502020204030204" pitchFamily="34" charset="0"/>
                <a:cs typeface="Times New Roman" panose="02020603050405020304" pitchFamily="18" charset="0"/>
              </a:rPr>
              <a:t>')</a:t>
            </a:r>
            <a:endParaRPr lang="en-US" dirty="0">
              <a:effectLst/>
              <a:latin typeface="inherit"/>
              <a:ea typeface="Calibri" panose="020F0502020204030204" pitchFamily="34" charset="0"/>
              <a:cs typeface="Times New Roman" panose="02020603050405020304" pitchFamily="18" charset="0"/>
            </a:endParaRPr>
          </a:p>
          <a:p>
            <a:pPr marL="0" marR="0">
              <a:spcBef>
                <a:spcPts val="0"/>
              </a:spcBef>
            </a:pPr>
            <a:r>
              <a:rPr lang="en-US" dirty="0" err="1">
                <a:solidFill>
                  <a:srgbClr val="333333"/>
                </a:solidFill>
                <a:effectLst/>
                <a:latin typeface="inherit"/>
                <a:ea typeface="Calibri" panose="020F0502020204030204" pitchFamily="34" charset="0"/>
                <a:cs typeface="Times New Roman" panose="02020603050405020304" pitchFamily="18" charset="0"/>
              </a:rPr>
              <a:t>p_values</a:t>
            </a:r>
            <a:r>
              <a:rPr lang="en-US" dirty="0">
                <a:solidFill>
                  <a:srgbClr val="333333"/>
                </a:solidFill>
                <a:effectLst/>
                <a:latin typeface="inherit"/>
                <a:ea typeface="Calibri" panose="020F0502020204030204" pitchFamily="34" charset="0"/>
                <a:cs typeface="Times New Roman" panose="02020603050405020304" pitchFamily="18" charset="0"/>
              </a:rPr>
              <a:t>[</a:t>
            </a:r>
            <a:r>
              <a:rPr lang="en-US" dirty="0" err="1">
                <a:solidFill>
                  <a:srgbClr val="333333"/>
                </a:solidFill>
                <a:effectLst/>
                <a:latin typeface="inherit"/>
                <a:ea typeface="Calibri" panose="020F0502020204030204" pitchFamily="34" charset="0"/>
                <a:cs typeface="Times New Roman" panose="02020603050405020304" pitchFamily="18" charset="0"/>
              </a:rPr>
              <a:t>p_values</a:t>
            </a:r>
            <a:r>
              <a:rPr lang="en-US" dirty="0">
                <a:solidFill>
                  <a:srgbClr val="333333"/>
                </a:solidFill>
                <a:effectLst/>
                <a:latin typeface="inherit"/>
                <a:ea typeface="Calibri" panose="020F0502020204030204" pitchFamily="34" charset="0"/>
                <a:cs typeface="Times New Roman" panose="02020603050405020304" pitchFamily="18" charset="0"/>
              </a:rPr>
              <a:t>['</a:t>
            </a:r>
            <a:r>
              <a:rPr lang="en-US" dirty="0" err="1">
                <a:solidFill>
                  <a:srgbClr val="333333"/>
                </a:solidFill>
                <a:effectLst/>
                <a:latin typeface="inherit"/>
                <a:ea typeface="Calibri" panose="020F0502020204030204" pitchFamily="34" charset="0"/>
                <a:cs typeface="Times New Roman" panose="02020603050405020304" pitchFamily="18" charset="0"/>
              </a:rPr>
              <a:t>p_value</a:t>
            </a:r>
            <a:r>
              <a:rPr lang="en-US" dirty="0">
                <a:solidFill>
                  <a:srgbClr val="333333"/>
                </a:solidFill>
                <a:effectLst/>
                <a:latin typeface="inherit"/>
                <a:ea typeface="Calibri" panose="020F0502020204030204" pitchFamily="34" charset="0"/>
                <a:cs typeface="Times New Roman" panose="02020603050405020304" pitchFamily="18" charset="0"/>
              </a:rPr>
              <a:t>'] &lt; .05]</a:t>
            </a:r>
            <a:endParaRPr lang="en-US" dirty="0"/>
          </a:p>
        </p:txBody>
      </p:sp>
      <p:sp>
        <p:nvSpPr>
          <p:cNvPr id="11" name="TextBox 10">
            <a:extLst>
              <a:ext uri="{FF2B5EF4-FFF2-40B4-BE49-F238E27FC236}">
                <a16:creationId xmlns:a16="http://schemas.microsoft.com/office/drawing/2014/main" id="{CF6FC9B4-5A70-4122-88CB-3F600B06C9FC}"/>
              </a:ext>
            </a:extLst>
          </p:cNvPr>
          <p:cNvSpPr txBox="1"/>
          <p:nvPr/>
        </p:nvSpPr>
        <p:spPr>
          <a:xfrm>
            <a:off x="6924675" y="616625"/>
            <a:ext cx="4581525" cy="1200329"/>
          </a:xfrm>
          <a:prstGeom prst="rect">
            <a:avLst/>
          </a:prstGeom>
          <a:solidFill>
            <a:schemeClr val="bg2"/>
          </a:solidFill>
        </p:spPr>
        <p:txBody>
          <a:bodyPr wrap="square">
            <a:spAutoFit/>
          </a:bodyPr>
          <a:lstStyle/>
          <a:p>
            <a:pPr marL="0" marR="0">
              <a:spcBef>
                <a:spcPts val="0"/>
              </a:spcBef>
              <a:tabLst>
                <a:tab pos="590550" algn="l"/>
              </a:tabLst>
            </a:pPr>
            <a:r>
              <a:rPr lang="en-US" dirty="0" err="1">
                <a:solidFill>
                  <a:srgbClr val="333333"/>
                </a:solidFill>
                <a:effectLst/>
                <a:latin typeface="inherit"/>
                <a:ea typeface="Calibri" panose="020F0502020204030204" pitchFamily="34" charset="0"/>
                <a:cs typeface="Times New Roman" panose="02020603050405020304" pitchFamily="18" charset="0"/>
              </a:rPr>
              <a:t>features_to_keep</a:t>
            </a:r>
            <a:r>
              <a:rPr lang="en-US" dirty="0">
                <a:solidFill>
                  <a:srgbClr val="333333"/>
                </a:solidFill>
                <a:effectLst/>
                <a:latin typeface="inherit"/>
                <a:ea typeface="Calibri" panose="020F0502020204030204" pitchFamily="34" charset="0"/>
                <a:cs typeface="Times New Roman" panose="02020603050405020304" pitchFamily="18" charset="0"/>
              </a:rPr>
              <a:t> = </a:t>
            </a:r>
            <a:r>
              <a:rPr lang="en-US" dirty="0" err="1">
                <a:solidFill>
                  <a:srgbClr val="333333"/>
                </a:solidFill>
                <a:effectLst/>
                <a:latin typeface="inherit"/>
                <a:ea typeface="Calibri" panose="020F0502020204030204" pitchFamily="34" charset="0"/>
                <a:cs typeface="Times New Roman" panose="02020603050405020304" pitchFamily="18" charset="0"/>
              </a:rPr>
              <a:t>p_values</a:t>
            </a:r>
            <a:r>
              <a:rPr lang="en-US" dirty="0">
                <a:solidFill>
                  <a:srgbClr val="333333"/>
                </a:solidFill>
                <a:effectLst/>
                <a:latin typeface="inherit"/>
                <a:ea typeface="Calibri" panose="020F0502020204030204" pitchFamily="34" charset="0"/>
                <a:cs typeface="Times New Roman" panose="02020603050405020304" pitchFamily="18" charset="0"/>
              </a:rPr>
              <a:t>['Feature'][</a:t>
            </a:r>
            <a:r>
              <a:rPr lang="en-US" dirty="0" err="1">
                <a:solidFill>
                  <a:srgbClr val="333333"/>
                </a:solidFill>
                <a:effectLst/>
                <a:latin typeface="inherit"/>
                <a:ea typeface="Calibri" panose="020F0502020204030204" pitchFamily="34" charset="0"/>
                <a:cs typeface="Times New Roman" panose="02020603050405020304" pitchFamily="18" charset="0"/>
              </a:rPr>
              <a:t>p_values</a:t>
            </a:r>
            <a:r>
              <a:rPr lang="en-US" dirty="0">
                <a:solidFill>
                  <a:srgbClr val="333333"/>
                </a:solidFill>
                <a:effectLst/>
                <a:latin typeface="inherit"/>
                <a:ea typeface="Calibri" panose="020F0502020204030204" pitchFamily="34" charset="0"/>
                <a:cs typeface="Times New Roman" panose="02020603050405020304" pitchFamily="18" charset="0"/>
              </a:rPr>
              <a:t>['</a:t>
            </a:r>
            <a:r>
              <a:rPr lang="en-US" dirty="0" err="1">
                <a:solidFill>
                  <a:srgbClr val="333333"/>
                </a:solidFill>
                <a:effectLst/>
                <a:latin typeface="inherit"/>
                <a:ea typeface="Calibri" panose="020F0502020204030204" pitchFamily="34" charset="0"/>
                <a:cs typeface="Times New Roman" panose="02020603050405020304" pitchFamily="18" charset="0"/>
              </a:rPr>
              <a:t>p_value</a:t>
            </a:r>
            <a:r>
              <a:rPr lang="en-US" dirty="0">
                <a:solidFill>
                  <a:srgbClr val="333333"/>
                </a:solidFill>
                <a:effectLst/>
                <a:latin typeface="inherit"/>
                <a:ea typeface="Calibri" panose="020F0502020204030204" pitchFamily="34" charset="0"/>
                <a:cs typeface="Times New Roman" panose="02020603050405020304" pitchFamily="18" charset="0"/>
              </a:rPr>
              <a:t>'] &lt; .05]</a:t>
            </a:r>
            <a:endParaRPr lang="en-US" dirty="0">
              <a:effectLst/>
              <a:latin typeface="inherit"/>
              <a:ea typeface="Calibri" panose="020F0502020204030204" pitchFamily="34" charset="0"/>
              <a:cs typeface="Times New Roman" panose="02020603050405020304" pitchFamily="18" charset="0"/>
            </a:endParaRPr>
          </a:p>
          <a:p>
            <a:pPr marL="0" marR="0">
              <a:spcBef>
                <a:spcPts val="0"/>
              </a:spcBef>
              <a:tabLst>
                <a:tab pos="590550" algn="l"/>
              </a:tabLst>
            </a:pPr>
            <a:r>
              <a:rPr lang="en-US" dirty="0">
                <a:solidFill>
                  <a:srgbClr val="333333"/>
                </a:solidFill>
                <a:effectLst/>
                <a:latin typeface="inherit"/>
                <a:ea typeface="Calibri" panose="020F0502020204030204" pitchFamily="34" charset="0"/>
                <a:cs typeface="Times New Roman" panose="02020603050405020304" pitchFamily="18" charset="0"/>
              </a:rPr>
              <a:t># Print the name of the selected features</a:t>
            </a:r>
            <a:endParaRPr lang="en-US" dirty="0">
              <a:effectLst/>
              <a:latin typeface="inherit"/>
              <a:ea typeface="Calibri" panose="020F0502020204030204" pitchFamily="34" charset="0"/>
              <a:cs typeface="Times New Roman" panose="02020603050405020304" pitchFamily="18" charset="0"/>
            </a:endParaRPr>
          </a:p>
          <a:p>
            <a:pPr marL="0" marR="0">
              <a:spcBef>
                <a:spcPts val="0"/>
              </a:spcBef>
              <a:tabLst>
                <a:tab pos="590550" algn="l"/>
              </a:tabLst>
            </a:pPr>
            <a:r>
              <a:rPr lang="en-US" dirty="0">
                <a:solidFill>
                  <a:srgbClr val="333333"/>
                </a:solidFill>
                <a:effectLst/>
                <a:latin typeface="inherit"/>
                <a:ea typeface="Calibri" panose="020F0502020204030204" pitchFamily="34" charset="0"/>
                <a:cs typeface="Times New Roman" panose="02020603050405020304" pitchFamily="18" charset="0"/>
              </a:rPr>
              <a:t>Print(</a:t>
            </a:r>
            <a:r>
              <a:rPr lang="en-US" dirty="0" err="1">
                <a:solidFill>
                  <a:srgbClr val="333333"/>
                </a:solidFill>
                <a:effectLst/>
                <a:latin typeface="inherit"/>
                <a:ea typeface="Calibri" panose="020F0502020204030204" pitchFamily="34" charset="0"/>
                <a:cs typeface="Times New Roman" panose="02020603050405020304" pitchFamily="18" charset="0"/>
              </a:rPr>
              <a:t>features_to_keep</a:t>
            </a:r>
            <a:r>
              <a:rPr lang="en-US">
                <a:solidFill>
                  <a:srgbClr val="333333"/>
                </a:solidFill>
                <a:effectLst/>
                <a:latin typeface="inherit"/>
                <a:ea typeface="Calibri" panose="020F0502020204030204" pitchFamily="34" charset="0"/>
                <a:cs typeface="Times New Roman" panose="02020603050405020304" pitchFamily="18" charset="0"/>
              </a:rPr>
              <a:t>)</a:t>
            </a:r>
            <a:endParaRPr lang="en-US" dirty="0">
              <a:effectLst/>
              <a:latin typeface="inheri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37DA4CC-A314-4922-A049-D898A49C7A7A}"/>
              </a:ext>
            </a:extLst>
          </p:cNvPr>
          <p:cNvSpPr txBox="1"/>
          <p:nvPr/>
        </p:nvSpPr>
        <p:spPr>
          <a:xfrm>
            <a:off x="6924675" y="2225159"/>
            <a:ext cx="4333875" cy="3970318"/>
          </a:xfrm>
          <a:prstGeom prst="rect">
            <a:avLst/>
          </a:prstGeom>
          <a:noFill/>
        </p:spPr>
        <p:txBody>
          <a:bodyPr wrap="square">
            <a:spAutoFit/>
          </a:bodyPr>
          <a:lstStyle/>
          <a:p>
            <a:pPr algn="l" fontAlgn="base"/>
            <a:r>
              <a:rPr lang="en-US" b="1" dirty="0">
                <a:solidFill>
                  <a:srgbClr val="222222"/>
                </a:solidFill>
                <a:effectLst/>
                <a:latin typeface="Helvetica Neue"/>
              </a:rPr>
              <a:t>Feature Selection with the Caret R Package</a:t>
            </a:r>
          </a:p>
          <a:p>
            <a:pPr algn="l" fontAlgn="base"/>
            <a:endParaRPr lang="en-US" b="1" dirty="0">
              <a:solidFill>
                <a:srgbClr val="222222"/>
              </a:solidFill>
              <a:latin typeface="Helvetica Neue"/>
            </a:endParaRPr>
          </a:p>
          <a:p>
            <a:pPr algn="l" fontAlgn="base"/>
            <a:r>
              <a:rPr lang="en-US" b="0" i="0" dirty="0">
                <a:solidFill>
                  <a:srgbClr val="555555"/>
                </a:solidFill>
                <a:effectLst/>
                <a:latin typeface="Helvetica Neue"/>
              </a:rPr>
              <a:t>The caret R package provides tools to report on the relevance and importance of attributes in your data and even select the most important features for you.</a:t>
            </a:r>
          </a:p>
          <a:p>
            <a:pPr algn="l" fontAlgn="base"/>
            <a:r>
              <a:rPr lang="en-US" dirty="0">
                <a:solidFill>
                  <a:srgbClr val="555555"/>
                </a:solidFill>
                <a:latin typeface="Helvetica Neue"/>
              </a:rPr>
              <a:t>Steps:</a:t>
            </a:r>
          </a:p>
          <a:p>
            <a:pPr algn="l" fontAlgn="base">
              <a:buFont typeface="Arial" panose="020B0604020202020204" pitchFamily="34" charset="0"/>
              <a:buChar char="•"/>
            </a:pPr>
            <a:r>
              <a:rPr lang="en-US" dirty="0">
                <a:solidFill>
                  <a:srgbClr val="555555"/>
                </a:solidFill>
                <a:latin typeface="Helvetica Neue"/>
              </a:rPr>
              <a:t>R</a:t>
            </a:r>
            <a:r>
              <a:rPr lang="en-US" b="0" i="0" dirty="0">
                <a:solidFill>
                  <a:srgbClr val="555555"/>
                </a:solidFill>
                <a:effectLst/>
                <a:latin typeface="Helvetica Neue"/>
              </a:rPr>
              <a:t>emove redundant features from the dataset.</a:t>
            </a:r>
          </a:p>
          <a:p>
            <a:pPr algn="l" fontAlgn="base">
              <a:buFont typeface="Arial" panose="020B0604020202020204" pitchFamily="34" charset="0"/>
              <a:buChar char="•"/>
            </a:pPr>
            <a:r>
              <a:rPr lang="en-US" dirty="0">
                <a:solidFill>
                  <a:srgbClr val="555555"/>
                </a:solidFill>
                <a:latin typeface="Helvetica Neue"/>
              </a:rPr>
              <a:t>R</a:t>
            </a:r>
            <a:r>
              <a:rPr lang="en-US" b="0" i="0" dirty="0">
                <a:solidFill>
                  <a:srgbClr val="555555"/>
                </a:solidFill>
                <a:effectLst/>
                <a:latin typeface="Helvetica Neue"/>
              </a:rPr>
              <a:t>ank features by their importance.</a:t>
            </a:r>
          </a:p>
          <a:p>
            <a:pPr algn="l" fontAlgn="base">
              <a:buFont typeface="Arial" panose="020B0604020202020204" pitchFamily="34" charset="0"/>
              <a:buChar char="•"/>
            </a:pPr>
            <a:r>
              <a:rPr lang="en-US" dirty="0">
                <a:solidFill>
                  <a:srgbClr val="555555"/>
                </a:solidFill>
                <a:latin typeface="Helvetica Neue"/>
              </a:rPr>
              <a:t>S</a:t>
            </a:r>
            <a:r>
              <a:rPr lang="en-US" b="0" i="0" dirty="0">
                <a:solidFill>
                  <a:srgbClr val="555555"/>
                </a:solidFill>
                <a:effectLst/>
                <a:latin typeface="Helvetica Neue"/>
              </a:rPr>
              <a:t>elect features using the Recursive Feature Elimination method.</a:t>
            </a:r>
          </a:p>
          <a:p>
            <a:pPr algn="l" fontAlgn="base"/>
            <a:endParaRPr lang="en-US" b="1" dirty="0">
              <a:solidFill>
                <a:srgbClr val="222222"/>
              </a:solidFill>
              <a:effectLst/>
              <a:latin typeface="Helvetica Neue"/>
            </a:endParaRPr>
          </a:p>
        </p:txBody>
      </p:sp>
    </p:spTree>
    <p:extLst>
      <p:ext uri="{BB962C8B-B14F-4D97-AF65-F5344CB8AC3E}">
        <p14:creationId xmlns:p14="http://schemas.microsoft.com/office/powerpoint/2010/main" val="2464114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D1588A-C2EE-4766-AAEA-1A832A1BE180}"/>
              </a:ext>
            </a:extLst>
          </p:cNvPr>
          <p:cNvSpPr txBox="1"/>
          <p:nvPr/>
        </p:nvSpPr>
        <p:spPr>
          <a:xfrm>
            <a:off x="685800" y="5655618"/>
            <a:ext cx="10706100" cy="400110"/>
          </a:xfrm>
          <a:prstGeom prst="rect">
            <a:avLst/>
          </a:prstGeom>
          <a:solidFill>
            <a:schemeClr val="tx2">
              <a:lumMod val="10000"/>
              <a:lumOff val="90000"/>
            </a:schemeClr>
          </a:solidFill>
        </p:spPr>
        <p:txBody>
          <a:bodyPr wrap="square">
            <a:spAutoFit/>
          </a:bodyPr>
          <a:lstStyle/>
          <a:p>
            <a:r>
              <a:rPr lang="en-US" sz="2000" dirty="0"/>
              <a:t>Source: https://machinelearningmastery.com/feature-selection-with-the-caret-r-package/</a:t>
            </a:r>
          </a:p>
        </p:txBody>
      </p:sp>
      <p:sp>
        <p:nvSpPr>
          <p:cNvPr id="8" name="TextBox 7">
            <a:extLst>
              <a:ext uri="{FF2B5EF4-FFF2-40B4-BE49-F238E27FC236}">
                <a16:creationId xmlns:a16="http://schemas.microsoft.com/office/drawing/2014/main" id="{C16964A1-4B93-4314-90F2-23AED9271186}"/>
              </a:ext>
            </a:extLst>
          </p:cNvPr>
          <p:cNvSpPr txBox="1"/>
          <p:nvPr/>
        </p:nvSpPr>
        <p:spPr>
          <a:xfrm>
            <a:off x="685800" y="602217"/>
            <a:ext cx="6115050" cy="400110"/>
          </a:xfrm>
          <a:prstGeom prst="rect">
            <a:avLst/>
          </a:prstGeom>
          <a:solidFill>
            <a:schemeClr val="accent6">
              <a:lumMod val="20000"/>
              <a:lumOff val="80000"/>
            </a:schemeClr>
          </a:solidFill>
        </p:spPr>
        <p:txBody>
          <a:bodyPr wrap="square">
            <a:spAutoFit/>
          </a:bodyPr>
          <a:lstStyle/>
          <a:p>
            <a:r>
              <a:rPr lang="en-US" sz="2000" b="1" dirty="0"/>
              <a:t>Identify highly correlated features in caret R package</a:t>
            </a:r>
          </a:p>
        </p:txBody>
      </p:sp>
      <p:sp>
        <p:nvSpPr>
          <p:cNvPr id="10" name="TextBox 9">
            <a:extLst>
              <a:ext uri="{FF2B5EF4-FFF2-40B4-BE49-F238E27FC236}">
                <a16:creationId xmlns:a16="http://schemas.microsoft.com/office/drawing/2014/main" id="{D2A78236-83C5-4F43-BD91-087968D24102}"/>
              </a:ext>
            </a:extLst>
          </p:cNvPr>
          <p:cNvSpPr txBox="1"/>
          <p:nvPr/>
        </p:nvSpPr>
        <p:spPr>
          <a:xfrm>
            <a:off x="704850" y="1035339"/>
            <a:ext cx="6477000" cy="3693319"/>
          </a:xfrm>
          <a:prstGeom prst="rect">
            <a:avLst/>
          </a:prstGeom>
          <a:solidFill>
            <a:schemeClr val="accent6">
              <a:lumMod val="20000"/>
              <a:lumOff val="80000"/>
            </a:schemeClr>
          </a:solidFill>
        </p:spPr>
        <p:txBody>
          <a:bodyPr wrap="square">
            <a:spAutoFit/>
          </a:bodyPr>
          <a:lstStyle/>
          <a:p>
            <a:pPr algn="l" fontAlgn="base"/>
            <a:r>
              <a:rPr lang="en-US" b="0" i="0" dirty="0">
                <a:solidFill>
                  <a:srgbClr val="FF8000"/>
                </a:solidFill>
                <a:effectLst/>
                <a:latin typeface="inherit"/>
              </a:rPr>
              <a:t># load the library</a:t>
            </a:r>
            <a:endParaRPr lang="en-US" b="0" i="0" dirty="0">
              <a:solidFill>
                <a:srgbClr val="000000"/>
              </a:solidFill>
              <a:effectLst/>
              <a:latin typeface="Monaco"/>
            </a:endParaRPr>
          </a:p>
          <a:p>
            <a:pPr algn="l" fontAlgn="base"/>
            <a:r>
              <a:rPr lang="en-US" b="0" i="0" dirty="0">
                <a:solidFill>
                  <a:srgbClr val="800080"/>
                </a:solidFill>
                <a:effectLst/>
                <a:latin typeface="inherit"/>
              </a:rPr>
              <a:t>library</a:t>
            </a:r>
            <a:r>
              <a:rPr lang="en-US" b="0" i="0" dirty="0">
                <a:solidFill>
                  <a:srgbClr val="333333"/>
                </a:solidFill>
                <a:effectLst/>
                <a:latin typeface="inherit"/>
              </a:rPr>
              <a:t>(</a:t>
            </a:r>
            <a:r>
              <a:rPr lang="en-US" b="0" i="0" dirty="0" err="1">
                <a:solidFill>
                  <a:srgbClr val="002D7A"/>
                </a:solidFill>
                <a:effectLst/>
                <a:latin typeface="inherit"/>
              </a:rPr>
              <a:t>mlbench</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800080"/>
                </a:solidFill>
                <a:effectLst/>
                <a:latin typeface="inherit"/>
              </a:rPr>
              <a:t>library</a:t>
            </a:r>
            <a:r>
              <a:rPr lang="en-US" b="0" i="0" dirty="0">
                <a:solidFill>
                  <a:srgbClr val="333333"/>
                </a:solidFill>
                <a:effectLst/>
                <a:latin typeface="inherit"/>
              </a:rPr>
              <a:t>(</a:t>
            </a:r>
            <a:r>
              <a:rPr lang="en-US" b="0" i="0" dirty="0">
                <a:solidFill>
                  <a:srgbClr val="002D7A"/>
                </a:solidFill>
                <a:effectLst/>
                <a:latin typeface="inherit"/>
              </a:rPr>
              <a:t>caret</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load the data</a:t>
            </a:r>
            <a:endParaRPr lang="en-US" b="0" i="0" dirty="0">
              <a:solidFill>
                <a:srgbClr val="000000"/>
              </a:solidFill>
              <a:effectLst/>
              <a:latin typeface="Monaco"/>
            </a:endParaRPr>
          </a:p>
          <a:p>
            <a:pPr algn="l" fontAlgn="base"/>
            <a:r>
              <a:rPr lang="en-US" b="0" i="0" dirty="0">
                <a:solidFill>
                  <a:srgbClr val="004ED0"/>
                </a:solidFill>
                <a:effectLst/>
                <a:latin typeface="inherit"/>
              </a:rPr>
              <a:t>data</a:t>
            </a:r>
            <a:r>
              <a:rPr lang="en-US" b="0" i="0" dirty="0">
                <a:solidFill>
                  <a:srgbClr val="333333"/>
                </a:solidFill>
                <a:effectLst/>
                <a:latin typeface="inherit"/>
              </a:rPr>
              <a:t>(</a:t>
            </a:r>
            <a:r>
              <a:rPr lang="en-US" b="0" i="0" dirty="0" err="1">
                <a:solidFill>
                  <a:srgbClr val="002D7A"/>
                </a:solidFill>
                <a:effectLst/>
                <a:latin typeface="inherit"/>
              </a:rPr>
              <a:t>PimaIndiansDiabetes</a:t>
            </a:r>
            <a:r>
              <a:rPr lang="en-US" b="0" i="0" dirty="0">
                <a:solidFill>
                  <a:srgbClr val="333333"/>
                </a:solidFill>
                <a:effectLst/>
                <a:latin typeface="inherit"/>
              </a:rPr>
              <a:t>) // Data set </a:t>
            </a:r>
            <a:endParaRPr lang="en-US" b="0" i="0" dirty="0">
              <a:solidFill>
                <a:srgbClr val="000000"/>
              </a:solidFill>
              <a:effectLst/>
              <a:latin typeface="Monaco"/>
            </a:endParaRPr>
          </a:p>
          <a:p>
            <a:pPr algn="l" fontAlgn="base"/>
            <a:r>
              <a:rPr lang="en-US" b="0" i="0" dirty="0">
                <a:solidFill>
                  <a:srgbClr val="FF8000"/>
                </a:solidFill>
                <a:effectLst/>
                <a:latin typeface="inherit"/>
              </a:rPr>
              <a:t># calculate correlation matrix</a:t>
            </a:r>
            <a:endParaRPr lang="en-US" b="0" i="0" dirty="0">
              <a:solidFill>
                <a:srgbClr val="000000"/>
              </a:solidFill>
              <a:effectLst/>
              <a:latin typeface="Monaco"/>
            </a:endParaRPr>
          </a:p>
          <a:p>
            <a:pPr algn="l" fontAlgn="base"/>
            <a:r>
              <a:rPr lang="en-US" b="0" i="0" dirty="0" err="1">
                <a:solidFill>
                  <a:srgbClr val="002D7A"/>
                </a:solidFill>
                <a:effectLst/>
                <a:latin typeface="inherit"/>
              </a:rPr>
              <a:t>correlationMatrix</a:t>
            </a:r>
            <a:r>
              <a:rPr lang="en-US" b="0" i="0" dirty="0">
                <a:solidFill>
                  <a:srgbClr val="006FE0"/>
                </a:solidFill>
                <a:effectLst/>
                <a:latin typeface="inherit"/>
              </a:rPr>
              <a:t> &lt;- </a:t>
            </a:r>
            <a:r>
              <a:rPr lang="en-US" b="0" i="0" dirty="0" err="1">
                <a:solidFill>
                  <a:srgbClr val="004ED0"/>
                </a:solidFill>
                <a:effectLst/>
                <a:latin typeface="inherit"/>
              </a:rPr>
              <a:t>cor</a:t>
            </a:r>
            <a:r>
              <a:rPr lang="en-US" b="0" i="0" dirty="0">
                <a:solidFill>
                  <a:srgbClr val="333333"/>
                </a:solidFill>
                <a:effectLst/>
                <a:latin typeface="inherit"/>
              </a:rPr>
              <a:t>(</a:t>
            </a:r>
            <a:r>
              <a:rPr lang="en-US" b="0" i="0" dirty="0" err="1">
                <a:solidFill>
                  <a:srgbClr val="002D7A"/>
                </a:solidFill>
                <a:effectLst/>
                <a:latin typeface="inherit"/>
              </a:rPr>
              <a:t>PimaIndiansDiabetes</a:t>
            </a:r>
            <a:r>
              <a:rPr lang="en-US" b="0" i="0" dirty="0">
                <a:solidFill>
                  <a:srgbClr val="333333"/>
                </a:solidFill>
                <a:effectLst/>
                <a:latin typeface="inherit"/>
              </a:rPr>
              <a:t>[,</a:t>
            </a:r>
            <a:r>
              <a:rPr lang="en-US" b="0" i="0" dirty="0">
                <a:solidFill>
                  <a:srgbClr val="CE0000"/>
                </a:solidFill>
                <a:effectLst/>
                <a:latin typeface="inherit"/>
              </a:rPr>
              <a:t>1</a:t>
            </a:r>
            <a:r>
              <a:rPr lang="en-US" b="0" i="0" dirty="0">
                <a:solidFill>
                  <a:srgbClr val="006FE0"/>
                </a:solidFill>
                <a:effectLst/>
                <a:latin typeface="inherit"/>
              </a:rPr>
              <a:t>:</a:t>
            </a:r>
            <a:r>
              <a:rPr lang="en-US" b="0" i="0" dirty="0">
                <a:solidFill>
                  <a:srgbClr val="CE0000"/>
                </a:solidFill>
                <a:effectLst/>
                <a:latin typeface="inherit"/>
              </a:rPr>
              <a:t>8</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summarize the correlation matrix</a:t>
            </a:r>
            <a:endParaRPr lang="en-US" b="0" i="0" dirty="0">
              <a:solidFill>
                <a:srgbClr val="000000"/>
              </a:solidFill>
              <a:effectLst/>
              <a:latin typeface="Monaco"/>
            </a:endParaRPr>
          </a:p>
          <a:p>
            <a:pPr algn="l" fontAlgn="base"/>
            <a:r>
              <a:rPr lang="en-US" b="0" i="0" dirty="0">
                <a:solidFill>
                  <a:srgbClr val="004ED0"/>
                </a:solidFill>
                <a:effectLst/>
                <a:latin typeface="inherit"/>
              </a:rPr>
              <a:t>print</a:t>
            </a:r>
            <a:r>
              <a:rPr lang="en-US" b="0" i="0" dirty="0">
                <a:solidFill>
                  <a:srgbClr val="333333"/>
                </a:solidFill>
                <a:effectLst/>
                <a:latin typeface="inherit"/>
              </a:rPr>
              <a:t>(</a:t>
            </a:r>
            <a:r>
              <a:rPr lang="en-US" b="0" i="0" dirty="0" err="1">
                <a:solidFill>
                  <a:srgbClr val="002D7A"/>
                </a:solidFill>
                <a:effectLst/>
                <a:latin typeface="inherit"/>
              </a:rPr>
              <a:t>correlationMatrix</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find attributes that are highly corrected (ideally &gt;0.75)</a:t>
            </a:r>
            <a:endParaRPr lang="en-US" b="0" i="0" dirty="0">
              <a:solidFill>
                <a:srgbClr val="000000"/>
              </a:solidFill>
              <a:effectLst/>
              <a:latin typeface="Monaco"/>
            </a:endParaRPr>
          </a:p>
          <a:p>
            <a:pPr algn="l" fontAlgn="base"/>
            <a:r>
              <a:rPr lang="en-US" b="0" i="0" dirty="0" err="1">
                <a:solidFill>
                  <a:srgbClr val="002D7A"/>
                </a:solidFill>
                <a:effectLst/>
                <a:latin typeface="inherit"/>
              </a:rPr>
              <a:t>highlyCorrelated</a:t>
            </a:r>
            <a:r>
              <a:rPr lang="en-US" b="0" i="0" dirty="0">
                <a:solidFill>
                  <a:srgbClr val="006FE0"/>
                </a:solidFill>
                <a:effectLst/>
                <a:latin typeface="inherit"/>
              </a:rPr>
              <a:t> &lt;- </a:t>
            </a:r>
            <a:r>
              <a:rPr lang="en-US" b="0" i="0" dirty="0" err="1">
                <a:solidFill>
                  <a:srgbClr val="004ED0"/>
                </a:solidFill>
                <a:effectLst/>
                <a:latin typeface="inherit"/>
              </a:rPr>
              <a:t>findCorrelation</a:t>
            </a:r>
            <a:r>
              <a:rPr lang="en-US" b="0" i="0" dirty="0">
                <a:solidFill>
                  <a:srgbClr val="333333"/>
                </a:solidFill>
                <a:effectLst/>
                <a:latin typeface="inherit"/>
              </a:rPr>
              <a:t>(</a:t>
            </a:r>
            <a:r>
              <a:rPr lang="en-US" b="0" i="0" dirty="0" err="1">
                <a:solidFill>
                  <a:srgbClr val="002D7A"/>
                </a:solidFill>
                <a:effectLst/>
                <a:latin typeface="inherit"/>
              </a:rPr>
              <a:t>correlationMatrix</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cutoff</a:t>
            </a:r>
            <a:r>
              <a:rPr lang="en-US" b="0" i="0" dirty="0">
                <a:solidFill>
                  <a:srgbClr val="006FE0"/>
                </a:solidFill>
                <a:effectLst/>
                <a:latin typeface="inherit"/>
              </a:rPr>
              <a:t>=</a:t>
            </a:r>
            <a:r>
              <a:rPr lang="en-US" b="0" i="0" dirty="0">
                <a:solidFill>
                  <a:srgbClr val="CE0000"/>
                </a:solidFill>
                <a:effectLst/>
                <a:latin typeface="inherit"/>
              </a:rPr>
              <a:t>0.5</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print indexes of highly correlated attributes</a:t>
            </a:r>
            <a:endParaRPr lang="en-US" b="0" i="0" dirty="0">
              <a:solidFill>
                <a:srgbClr val="000000"/>
              </a:solidFill>
              <a:effectLst/>
              <a:latin typeface="Monaco"/>
            </a:endParaRPr>
          </a:p>
          <a:p>
            <a:pPr algn="l" fontAlgn="base"/>
            <a:r>
              <a:rPr lang="en-US" b="0" i="0" dirty="0">
                <a:solidFill>
                  <a:srgbClr val="004ED0"/>
                </a:solidFill>
                <a:effectLst/>
                <a:latin typeface="inherit"/>
              </a:rPr>
              <a:t>print</a:t>
            </a:r>
            <a:r>
              <a:rPr lang="en-US" b="0" i="0" dirty="0">
                <a:solidFill>
                  <a:srgbClr val="333333"/>
                </a:solidFill>
                <a:effectLst/>
                <a:latin typeface="inherit"/>
              </a:rPr>
              <a:t>(</a:t>
            </a:r>
            <a:r>
              <a:rPr lang="en-US" b="0" i="0" dirty="0" err="1">
                <a:solidFill>
                  <a:srgbClr val="002D7A"/>
                </a:solidFill>
                <a:effectLst/>
                <a:latin typeface="inherit"/>
              </a:rPr>
              <a:t>highlyCorrelated</a:t>
            </a:r>
            <a:r>
              <a:rPr lang="en-US" b="0" i="0" dirty="0">
                <a:solidFill>
                  <a:srgbClr val="333333"/>
                </a:solidFill>
                <a:effectLst/>
                <a:latin typeface="inherit"/>
              </a:rPr>
              <a:t>)</a:t>
            </a:r>
            <a:endParaRPr lang="en-US" b="0" i="0" dirty="0">
              <a:solidFill>
                <a:srgbClr val="000000"/>
              </a:solidFill>
              <a:effectLst/>
              <a:latin typeface="Monaco"/>
            </a:endParaRPr>
          </a:p>
        </p:txBody>
      </p:sp>
    </p:spTree>
    <p:extLst>
      <p:ext uri="{BB962C8B-B14F-4D97-AF65-F5344CB8AC3E}">
        <p14:creationId xmlns:p14="http://schemas.microsoft.com/office/powerpoint/2010/main" val="1732206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6CB8BA-A448-4347-AE4F-381A40B23BF3}"/>
              </a:ext>
            </a:extLst>
          </p:cNvPr>
          <p:cNvSpPr txBox="1"/>
          <p:nvPr/>
        </p:nvSpPr>
        <p:spPr>
          <a:xfrm>
            <a:off x="1464816" y="2006889"/>
            <a:ext cx="8593583" cy="3139321"/>
          </a:xfrm>
          <a:prstGeom prst="rect">
            <a:avLst/>
          </a:prstGeom>
          <a:solidFill>
            <a:schemeClr val="accent1">
              <a:lumMod val="20000"/>
              <a:lumOff val="80000"/>
            </a:schemeClr>
          </a:solidFill>
        </p:spPr>
        <p:txBody>
          <a:bodyPr wrap="square">
            <a:spAutoFit/>
          </a:bodyPr>
          <a:lstStyle/>
          <a:p>
            <a:pPr algn="l" fontAlgn="base"/>
            <a:r>
              <a:rPr lang="en-US" b="0" i="0" dirty="0">
                <a:solidFill>
                  <a:srgbClr val="FF8000"/>
                </a:solidFill>
                <a:effectLst/>
                <a:latin typeface="inherit"/>
              </a:rPr>
              <a:t># prepare training scheme</a:t>
            </a:r>
            <a:endParaRPr lang="en-US" b="0" i="0" dirty="0">
              <a:solidFill>
                <a:srgbClr val="000000"/>
              </a:solidFill>
              <a:effectLst/>
              <a:latin typeface="Monaco"/>
            </a:endParaRPr>
          </a:p>
          <a:p>
            <a:pPr algn="l" fontAlgn="base"/>
            <a:r>
              <a:rPr lang="en-US" b="0" i="0" dirty="0">
                <a:solidFill>
                  <a:srgbClr val="002D7A"/>
                </a:solidFill>
                <a:effectLst/>
                <a:latin typeface="inherit"/>
              </a:rPr>
              <a:t>control</a:t>
            </a:r>
            <a:r>
              <a:rPr lang="en-US" b="0" i="0" dirty="0">
                <a:solidFill>
                  <a:srgbClr val="006FE0"/>
                </a:solidFill>
                <a:effectLst/>
                <a:latin typeface="inherit"/>
              </a:rPr>
              <a:t> &lt;- </a:t>
            </a:r>
            <a:r>
              <a:rPr lang="en-US" b="0" i="0" dirty="0" err="1">
                <a:solidFill>
                  <a:srgbClr val="004ED0"/>
                </a:solidFill>
                <a:effectLst/>
                <a:latin typeface="inherit"/>
              </a:rPr>
              <a:t>trainControl</a:t>
            </a:r>
            <a:r>
              <a:rPr lang="en-US" b="0" i="0" dirty="0">
                <a:solidFill>
                  <a:srgbClr val="333333"/>
                </a:solidFill>
                <a:effectLst/>
                <a:latin typeface="inherit"/>
              </a:rPr>
              <a:t>(</a:t>
            </a:r>
            <a:r>
              <a:rPr lang="en-US" b="0" i="0" dirty="0">
                <a:solidFill>
                  <a:srgbClr val="002D7A"/>
                </a:solidFill>
                <a:effectLst/>
                <a:latin typeface="inherit"/>
              </a:rPr>
              <a:t>method</a:t>
            </a:r>
            <a:r>
              <a:rPr lang="en-US" b="0" i="0" dirty="0">
                <a:solidFill>
                  <a:srgbClr val="006FE0"/>
                </a:solidFill>
                <a:effectLst/>
                <a:latin typeface="inherit"/>
              </a:rPr>
              <a:t>=</a:t>
            </a:r>
            <a:r>
              <a:rPr lang="en-US" b="0" i="0" dirty="0">
                <a:solidFill>
                  <a:srgbClr val="008000"/>
                </a:solidFill>
                <a:effectLst/>
                <a:latin typeface="inherit"/>
              </a:rPr>
              <a:t>"</a:t>
            </a:r>
            <a:r>
              <a:rPr lang="en-US" b="0" i="0" dirty="0" err="1">
                <a:solidFill>
                  <a:srgbClr val="008000"/>
                </a:solidFill>
                <a:effectLst/>
                <a:latin typeface="inherit"/>
              </a:rPr>
              <a:t>repeatedcv</a:t>
            </a:r>
            <a:r>
              <a:rPr lang="en-US" b="0" i="0" dirty="0">
                <a:solidFill>
                  <a:srgbClr val="008000"/>
                </a:solidFill>
                <a:effectLst/>
                <a:latin typeface="inherit"/>
              </a:rPr>
              <a:t>"</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number</a:t>
            </a:r>
            <a:r>
              <a:rPr lang="en-US" b="0" i="0" dirty="0">
                <a:solidFill>
                  <a:srgbClr val="006FE0"/>
                </a:solidFill>
                <a:effectLst/>
                <a:latin typeface="inherit"/>
              </a:rPr>
              <a:t>=</a:t>
            </a:r>
            <a:r>
              <a:rPr lang="en-US" b="0" i="0" dirty="0">
                <a:solidFill>
                  <a:srgbClr val="CE0000"/>
                </a:solidFill>
                <a:effectLst/>
                <a:latin typeface="inherit"/>
              </a:rPr>
              <a:t>10</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repeats</a:t>
            </a:r>
            <a:r>
              <a:rPr lang="en-US" b="0" i="0" dirty="0">
                <a:solidFill>
                  <a:srgbClr val="006FE0"/>
                </a:solidFill>
                <a:effectLst/>
                <a:latin typeface="inherit"/>
              </a:rPr>
              <a:t>=</a:t>
            </a:r>
            <a:r>
              <a:rPr lang="en-US" b="0" i="0" dirty="0">
                <a:solidFill>
                  <a:srgbClr val="CE0000"/>
                </a:solidFill>
                <a:effectLst/>
                <a:latin typeface="inherit"/>
              </a:rPr>
              <a:t>3</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train the model</a:t>
            </a:r>
            <a:endParaRPr lang="en-US" b="0" i="0" dirty="0">
              <a:solidFill>
                <a:srgbClr val="000000"/>
              </a:solidFill>
              <a:effectLst/>
              <a:latin typeface="Monaco"/>
            </a:endParaRPr>
          </a:p>
          <a:p>
            <a:pPr algn="l" fontAlgn="base"/>
            <a:r>
              <a:rPr lang="en-US" b="0" i="0" dirty="0">
                <a:solidFill>
                  <a:srgbClr val="002D7A"/>
                </a:solidFill>
                <a:effectLst/>
                <a:latin typeface="inherit"/>
              </a:rPr>
              <a:t>model</a:t>
            </a:r>
            <a:r>
              <a:rPr lang="en-US" b="0" i="0" dirty="0">
                <a:solidFill>
                  <a:srgbClr val="006FE0"/>
                </a:solidFill>
                <a:effectLst/>
                <a:latin typeface="inherit"/>
              </a:rPr>
              <a:t> &lt;- </a:t>
            </a:r>
            <a:r>
              <a:rPr lang="en-US" b="0" i="0" dirty="0">
                <a:solidFill>
                  <a:srgbClr val="004ED0"/>
                </a:solidFill>
                <a:effectLst/>
                <a:latin typeface="inherit"/>
              </a:rPr>
              <a:t>train</a:t>
            </a:r>
            <a:r>
              <a:rPr lang="en-US" b="0" i="0" dirty="0">
                <a:solidFill>
                  <a:srgbClr val="333333"/>
                </a:solidFill>
                <a:effectLst/>
                <a:latin typeface="inherit"/>
              </a:rPr>
              <a:t>(</a:t>
            </a:r>
            <a:r>
              <a:rPr lang="en-US" b="0" i="0" dirty="0">
                <a:solidFill>
                  <a:srgbClr val="002D7A"/>
                </a:solidFill>
                <a:effectLst/>
                <a:latin typeface="inherit"/>
              </a:rPr>
              <a:t>diabetes</a:t>
            </a:r>
            <a:r>
              <a:rPr lang="en-US" b="0" i="0" dirty="0">
                <a:solidFill>
                  <a:srgbClr val="006FE0"/>
                </a:solidFill>
                <a:effectLst/>
                <a:latin typeface="inherit"/>
              </a:rPr>
              <a:t>~</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data</a:t>
            </a:r>
            <a:r>
              <a:rPr lang="en-US" b="0" i="0" dirty="0">
                <a:solidFill>
                  <a:srgbClr val="006FE0"/>
                </a:solidFill>
                <a:effectLst/>
                <a:latin typeface="inherit"/>
              </a:rPr>
              <a:t>=</a:t>
            </a:r>
            <a:r>
              <a:rPr lang="en-US" b="0" i="0" dirty="0" err="1">
                <a:solidFill>
                  <a:srgbClr val="002D7A"/>
                </a:solidFill>
                <a:effectLst/>
                <a:latin typeface="inherit"/>
              </a:rPr>
              <a:t>PimaIndiansDiabetes</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method</a:t>
            </a:r>
            <a:r>
              <a:rPr lang="en-US" b="0" i="0" dirty="0">
                <a:solidFill>
                  <a:srgbClr val="006FE0"/>
                </a:solidFill>
                <a:effectLst/>
                <a:latin typeface="inherit"/>
              </a:rPr>
              <a:t>=</a:t>
            </a:r>
            <a:r>
              <a:rPr lang="en-US" b="0" i="0" dirty="0">
                <a:solidFill>
                  <a:srgbClr val="008000"/>
                </a:solidFill>
                <a:effectLst/>
                <a:latin typeface="inherit"/>
              </a:rPr>
              <a:t>"</a:t>
            </a:r>
            <a:r>
              <a:rPr lang="en-US" b="0" i="0" dirty="0" err="1">
                <a:solidFill>
                  <a:srgbClr val="008000"/>
                </a:solidFill>
                <a:effectLst/>
                <a:latin typeface="inherit"/>
              </a:rPr>
              <a:t>lvq</a:t>
            </a:r>
            <a:r>
              <a:rPr lang="en-US" b="0" i="0" dirty="0">
                <a:solidFill>
                  <a:srgbClr val="008000"/>
                </a:solidFill>
                <a:effectLst/>
                <a:latin typeface="inherit"/>
              </a:rPr>
              <a:t>"</a:t>
            </a:r>
            <a:r>
              <a:rPr lang="en-US" b="0" i="0" dirty="0">
                <a:solidFill>
                  <a:srgbClr val="333333"/>
                </a:solidFill>
                <a:effectLst/>
                <a:latin typeface="inherit"/>
              </a:rPr>
              <a:t>,</a:t>
            </a:r>
            <a:r>
              <a:rPr lang="en-US" b="0" i="0" dirty="0">
                <a:solidFill>
                  <a:srgbClr val="006FE0"/>
                </a:solidFill>
                <a:effectLst/>
                <a:latin typeface="inherit"/>
              </a:rPr>
              <a:t> </a:t>
            </a:r>
            <a:r>
              <a:rPr lang="en-US" b="0" i="0" dirty="0" err="1">
                <a:solidFill>
                  <a:srgbClr val="002D7A"/>
                </a:solidFill>
                <a:effectLst/>
                <a:latin typeface="inherit"/>
              </a:rPr>
              <a:t>preProcess</a:t>
            </a:r>
            <a:r>
              <a:rPr lang="en-US" b="0" i="0" dirty="0">
                <a:solidFill>
                  <a:srgbClr val="006FE0"/>
                </a:solidFill>
                <a:effectLst/>
                <a:latin typeface="inherit"/>
              </a:rPr>
              <a:t>=</a:t>
            </a:r>
            <a:r>
              <a:rPr lang="en-US" b="0" i="0" dirty="0">
                <a:solidFill>
                  <a:srgbClr val="008000"/>
                </a:solidFill>
                <a:effectLst/>
                <a:latin typeface="inherit"/>
              </a:rPr>
              <a:t>"scale"</a:t>
            </a:r>
            <a:r>
              <a:rPr lang="en-US" b="0" i="0" dirty="0">
                <a:solidFill>
                  <a:srgbClr val="333333"/>
                </a:solidFill>
                <a:effectLst/>
                <a:latin typeface="inherit"/>
              </a:rPr>
              <a:t>,</a:t>
            </a:r>
            <a:r>
              <a:rPr lang="en-US" b="0" i="0" dirty="0">
                <a:solidFill>
                  <a:srgbClr val="006FE0"/>
                </a:solidFill>
                <a:effectLst/>
                <a:latin typeface="inherit"/>
              </a:rPr>
              <a:t> </a:t>
            </a:r>
            <a:r>
              <a:rPr lang="en-US" b="0" i="0" dirty="0" err="1">
                <a:solidFill>
                  <a:srgbClr val="002D7A"/>
                </a:solidFill>
                <a:effectLst/>
                <a:latin typeface="inherit"/>
              </a:rPr>
              <a:t>trControl</a:t>
            </a:r>
            <a:r>
              <a:rPr lang="en-US" b="0" i="0" dirty="0">
                <a:solidFill>
                  <a:srgbClr val="006FE0"/>
                </a:solidFill>
                <a:effectLst/>
                <a:latin typeface="inherit"/>
              </a:rPr>
              <a:t>=</a:t>
            </a:r>
            <a:r>
              <a:rPr lang="en-US" b="0" i="0" dirty="0">
                <a:solidFill>
                  <a:srgbClr val="002D7A"/>
                </a:solidFill>
                <a:effectLst/>
                <a:latin typeface="inherit"/>
              </a:rPr>
              <a:t>control</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estimate variable importance</a:t>
            </a:r>
            <a:endParaRPr lang="en-US" b="0" i="0" dirty="0">
              <a:solidFill>
                <a:srgbClr val="000000"/>
              </a:solidFill>
              <a:effectLst/>
              <a:latin typeface="Monaco"/>
            </a:endParaRPr>
          </a:p>
          <a:p>
            <a:pPr algn="l" fontAlgn="base"/>
            <a:r>
              <a:rPr lang="en-US" b="0" i="0" dirty="0">
                <a:solidFill>
                  <a:srgbClr val="002D7A"/>
                </a:solidFill>
                <a:effectLst/>
                <a:latin typeface="inherit"/>
              </a:rPr>
              <a:t>importance</a:t>
            </a:r>
            <a:r>
              <a:rPr lang="en-US" b="0" i="0" dirty="0">
                <a:solidFill>
                  <a:srgbClr val="006FE0"/>
                </a:solidFill>
                <a:effectLst/>
                <a:latin typeface="inherit"/>
              </a:rPr>
              <a:t> &lt;- </a:t>
            </a:r>
            <a:r>
              <a:rPr lang="en-US" b="0" i="0" dirty="0" err="1">
                <a:solidFill>
                  <a:srgbClr val="004ED0"/>
                </a:solidFill>
                <a:effectLst/>
                <a:latin typeface="inherit"/>
              </a:rPr>
              <a:t>varImp</a:t>
            </a:r>
            <a:r>
              <a:rPr lang="en-US" b="0" i="0" dirty="0">
                <a:solidFill>
                  <a:srgbClr val="333333"/>
                </a:solidFill>
                <a:effectLst/>
                <a:latin typeface="inherit"/>
              </a:rPr>
              <a:t>(</a:t>
            </a:r>
            <a:r>
              <a:rPr lang="en-US" b="0" i="0" dirty="0">
                <a:solidFill>
                  <a:srgbClr val="002D7A"/>
                </a:solidFill>
                <a:effectLst/>
                <a:latin typeface="inherit"/>
              </a:rPr>
              <a:t>model</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scale</a:t>
            </a:r>
            <a:r>
              <a:rPr lang="en-US" b="0" i="0" dirty="0">
                <a:solidFill>
                  <a:srgbClr val="006FE0"/>
                </a:solidFill>
                <a:effectLst/>
                <a:latin typeface="inherit"/>
              </a:rPr>
              <a:t>=</a:t>
            </a:r>
            <a:r>
              <a:rPr lang="en-US" b="0" i="0" dirty="0">
                <a:solidFill>
                  <a:srgbClr val="800080"/>
                </a:solidFill>
                <a:effectLst/>
                <a:latin typeface="inherit"/>
              </a:rPr>
              <a:t>FALSE</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summarize importance</a:t>
            </a:r>
            <a:endParaRPr lang="en-US" b="0" i="0" dirty="0">
              <a:solidFill>
                <a:srgbClr val="000000"/>
              </a:solidFill>
              <a:effectLst/>
              <a:latin typeface="Monaco"/>
            </a:endParaRPr>
          </a:p>
          <a:p>
            <a:pPr algn="l" fontAlgn="base"/>
            <a:r>
              <a:rPr lang="en-US" b="0" i="0" dirty="0">
                <a:solidFill>
                  <a:srgbClr val="004ED0"/>
                </a:solidFill>
                <a:effectLst/>
                <a:latin typeface="inherit"/>
              </a:rPr>
              <a:t>print</a:t>
            </a:r>
            <a:r>
              <a:rPr lang="en-US" b="0" i="0" dirty="0">
                <a:solidFill>
                  <a:srgbClr val="333333"/>
                </a:solidFill>
                <a:effectLst/>
                <a:latin typeface="inherit"/>
              </a:rPr>
              <a:t>(</a:t>
            </a:r>
            <a:r>
              <a:rPr lang="en-US" b="0" i="0" dirty="0">
                <a:solidFill>
                  <a:srgbClr val="002D7A"/>
                </a:solidFill>
                <a:effectLst/>
                <a:latin typeface="inherit"/>
              </a:rPr>
              <a:t>importance</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plot importance</a:t>
            </a:r>
            <a:endParaRPr lang="en-US" b="0" i="0" dirty="0">
              <a:solidFill>
                <a:srgbClr val="000000"/>
              </a:solidFill>
              <a:effectLst/>
              <a:latin typeface="Monaco"/>
            </a:endParaRPr>
          </a:p>
          <a:p>
            <a:pPr algn="l" fontAlgn="base"/>
            <a:r>
              <a:rPr lang="en-US" b="0" i="0" dirty="0">
                <a:solidFill>
                  <a:srgbClr val="004ED0"/>
                </a:solidFill>
                <a:effectLst/>
                <a:latin typeface="inherit"/>
              </a:rPr>
              <a:t>plot</a:t>
            </a:r>
            <a:r>
              <a:rPr lang="en-US" b="0" i="0" dirty="0">
                <a:solidFill>
                  <a:srgbClr val="333333"/>
                </a:solidFill>
                <a:effectLst/>
                <a:latin typeface="inherit"/>
              </a:rPr>
              <a:t>(</a:t>
            </a:r>
            <a:r>
              <a:rPr lang="en-US" b="0" i="0" dirty="0">
                <a:solidFill>
                  <a:srgbClr val="002D7A"/>
                </a:solidFill>
                <a:effectLst/>
                <a:latin typeface="inherit"/>
              </a:rPr>
              <a:t>importance</a:t>
            </a:r>
            <a:endParaRPr lang="en-US" b="0" i="0" dirty="0">
              <a:solidFill>
                <a:srgbClr val="000000"/>
              </a:solidFill>
              <a:effectLst/>
              <a:latin typeface="Monaco"/>
            </a:endParaRPr>
          </a:p>
        </p:txBody>
      </p:sp>
      <p:sp>
        <p:nvSpPr>
          <p:cNvPr id="3" name="TextBox 2">
            <a:extLst>
              <a:ext uri="{FF2B5EF4-FFF2-40B4-BE49-F238E27FC236}">
                <a16:creationId xmlns:a16="http://schemas.microsoft.com/office/drawing/2014/main" id="{B437D477-1022-433B-8BB2-BCE6AEF0EFCA}"/>
              </a:ext>
            </a:extLst>
          </p:cNvPr>
          <p:cNvSpPr txBox="1"/>
          <p:nvPr/>
        </p:nvSpPr>
        <p:spPr>
          <a:xfrm>
            <a:off x="3662362" y="1237507"/>
            <a:ext cx="3776663" cy="369332"/>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algn="ctr"/>
            <a:r>
              <a:rPr lang="en-US" b="1" i="0" dirty="0">
                <a:solidFill>
                  <a:srgbClr val="555555"/>
                </a:solidFill>
                <a:effectLst/>
                <a:latin typeface="Helvetica Neue"/>
              </a:rPr>
              <a:t>Rank Features</a:t>
            </a:r>
            <a:endParaRPr lang="en-US" b="1" dirty="0"/>
          </a:p>
        </p:txBody>
      </p:sp>
    </p:spTree>
    <p:extLst>
      <p:ext uri="{BB962C8B-B14F-4D97-AF65-F5344CB8AC3E}">
        <p14:creationId xmlns:p14="http://schemas.microsoft.com/office/powerpoint/2010/main" val="2436856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059261-B6BB-47DC-B176-8C7F28EB33D1}"/>
              </a:ext>
            </a:extLst>
          </p:cNvPr>
          <p:cNvSpPr txBox="1"/>
          <p:nvPr/>
        </p:nvSpPr>
        <p:spPr>
          <a:xfrm>
            <a:off x="1110355" y="1859338"/>
            <a:ext cx="6686551" cy="3139321"/>
          </a:xfrm>
          <a:prstGeom prst="rect">
            <a:avLst/>
          </a:prstGeom>
          <a:noFill/>
        </p:spPr>
        <p:txBody>
          <a:bodyPr wrap="square">
            <a:spAutoFit/>
          </a:bodyPr>
          <a:lstStyle/>
          <a:p>
            <a:pPr algn="l" fontAlgn="base"/>
            <a:r>
              <a:rPr lang="en-US" b="0" i="0" dirty="0">
                <a:solidFill>
                  <a:srgbClr val="FF8000"/>
                </a:solidFill>
                <a:effectLst/>
                <a:latin typeface="inherit"/>
              </a:rPr>
              <a:t># define the control using a random forest selection function</a:t>
            </a:r>
            <a:endParaRPr lang="en-US" b="0" i="0" dirty="0">
              <a:solidFill>
                <a:srgbClr val="000000"/>
              </a:solidFill>
              <a:effectLst/>
              <a:latin typeface="Monaco"/>
            </a:endParaRPr>
          </a:p>
          <a:p>
            <a:pPr algn="l" fontAlgn="base"/>
            <a:r>
              <a:rPr lang="en-US" b="0" i="0" dirty="0">
                <a:solidFill>
                  <a:srgbClr val="002D7A"/>
                </a:solidFill>
                <a:effectLst/>
                <a:latin typeface="inherit"/>
              </a:rPr>
              <a:t>control</a:t>
            </a:r>
            <a:r>
              <a:rPr lang="en-US" b="0" i="0" dirty="0">
                <a:solidFill>
                  <a:srgbClr val="006FE0"/>
                </a:solidFill>
                <a:effectLst/>
                <a:latin typeface="inherit"/>
              </a:rPr>
              <a:t> &lt;- </a:t>
            </a:r>
            <a:r>
              <a:rPr lang="en-US" b="0" i="0" dirty="0" err="1">
                <a:solidFill>
                  <a:srgbClr val="004ED0"/>
                </a:solidFill>
                <a:effectLst/>
                <a:latin typeface="inherit"/>
              </a:rPr>
              <a:t>rfeControl</a:t>
            </a:r>
            <a:r>
              <a:rPr lang="en-US" b="0" i="0" dirty="0">
                <a:solidFill>
                  <a:srgbClr val="333333"/>
                </a:solidFill>
                <a:effectLst/>
                <a:latin typeface="inherit"/>
              </a:rPr>
              <a:t>(</a:t>
            </a:r>
            <a:r>
              <a:rPr lang="en-US" b="0" i="0" dirty="0">
                <a:solidFill>
                  <a:srgbClr val="002D7A"/>
                </a:solidFill>
                <a:effectLst/>
                <a:latin typeface="inherit"/>
              </a:rPr>
              <a:t>functions</a:t>
            </a:r>
            <a:r>
              <a:rPr lang="en-US" b="0" i="0" dirty="0">
                <a:solidFill>
                  <a:srgbClr val="006FE0"/>
                </a:solidFill>
                <a:effectLst/>
                <a:latin typeface="inherit"/>
              </a:rPr>
              <a:t>=</a:t>
            </a:r>
            <a:r>
              <a:rPr lang="en-US" b="0" i="0" dirty="0" err="1">
                <a:solidFill>
                  <a:srgbClr val="002D7A"/>
                </a:solidFill>
                <a:effectLst/>
                <a:latin typeface="inherit"/>
              </a:rPr>
              <a:t>rfFuncs</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method</a:t>
            </a:r>
            <a:r>
              <a:rPr lang="en-US" b="0" i="0" dirty="0">
                <a:solidFill>
                  <a:srgbClr val="006FE0"/>
                </a:solidFill>
                <a:effectLst/>
                <a:latin typeface="inherit"/>
              </a:rPr>
              <a:t>=</a:t>
            </a:r>
            <a:r>
              <a:rPr lang="en-US" b="0" i="0" dirty="0">
                <a:solidFill>
                  <a:srgbClr val="008000"/>
                </a:solidFill>
                <a:effectLst/>
                <a:latin typeface="inherit"/>
              </a:rPr>
              <a:t>"cv"</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number</a:t>
            </a:r>
            <a:r>
              <a:rPr lang="en-US" b="0" i="0" dirty="0">
                <a:solidFill>
                  <a:srgbClr val="006FE0"/>
                </a:solidFill>
                <a:effectLst/>
                <a:latin typeface="inherit"/>
              </a:rPr>
              <a:t>=</a:t>
            </a:r>
            <a:r>
              <a:rPr lang="en-US" b="0" i="0" dirty="0">
                <a:solidFill>
                  <a:srgbClr val="CE0000"/>
                </a:solidFill>
                <a:effectLst/>
                <a:latin typeface="inherit"/>
              </a:rPr>
              <a:t>10</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run the RFE algorithm</a:t>
            </a:r>
            <a:endParaRPr lang="en-US" b="0" i="0" dirty="0">
              <a:solidFill>
                <a:srgbClr val="000000"/>
              </a:solidFill>
              <a:effectLst/>
              <a:latin typeface="Monaco"/>
            </a:endParaRPr>
          </a:p>
          <a:p>
            <a:pPr algn="l" fontAlgn="base"/>
            <a:r>
              <a:rPr lang="en-US" b="0" i="0" dirty="0">
                <a:solidFill>
                  <a:srgbClr val="002D7A"/>
                </a:solidFill>
                <a:effectLst/>
                <a:latin typeface="inherit"/>
              </a:rPr>
              <a:t>results</a:t>
            </a:r>
            <a:r>
              <a:rPr lang="en-US" b="0" i="0" dirty="0">
                <a:solidFill>
                  <a:srgbClr val="006FE0"/>
                </a:solidFill>
                <a:effectLst/>
                <a:latin typeface="inherit"/>
              </a:rPr>
              <a:t> &lt;- </a:t>
            </a:r>
            <a:r>
              <a:rPr lang="en-US" b="0" i="0" dirty="0" err="1">
                <a:solidFill>
                  <a:srgbClr val="004ED0"/>
                </a:solidFill>
                <a:effectLst/>
                <a:latin typeface="inherit"/>
              </a:rPr>
              <a:t>rfe</a:t>
            </a:r>
            <a:r>
              <a:rPr lang="en-US" b="0" i="0" dirty="0">
                <a:solidFill>
                  <a:srgbClr val="333333"/>
                </a:solidFill>
                <a:effectLst/>
                <a:latin typeface="inherit"/>
              </a:rPr>
              <a:t>(</a:t>
            </a:r>
            <a:r>
              <a:rPr lang="en-US" b="0" i="0" dirty="0" err="1">
                <a:solidFill>
                  <a:srgbClr val="002D7A"/>
                </a:solidFill>
                <a:effectLst/>
                <a:latin typeface="inherit"/>
              </a:rPr>
              <a:t>PimaIndiansDiabetes</a:t>
            </a:r>
            <a:r>
              <a:rPr lang="en-US" b="0" i="0" dirty="0">
                <a:solidFill>
                  <a:srgbClr val="333333"/>
                </a:solidFill>
                <a:effectLst/>
                <a:latin typeface="inherit"/>
              </a:rPr>
              <a:t>[,</a:t>
            </a:r>
            <a:r>
              <a:rPr lang="en-US" b="0" i="0" dirty="0">
                <a:solidFill>
                  <a:srgbClr val="CE0000"/>
                </a:solidFill>
                <a:effectLst/>
                <a:latin typeface="inherit"/>
              </a:rPr>
              <a:t>1</a:t>
            </a:r>
            <a:r>
              <a:rPr lang="en-US" b="0" i="0" dirty="0">
                <a:solidFill>
                  <a:srgbClr val="006FE0"/>
                </a:solidFill>
                <a:effectLst/>
                <a:latin typeface="inherit"/>
              </a:rPr>
              <a:t>:</a:t>
            </a:r>
            <a:r>
              <a:rPr lang="en-US" b="0" i="0" dirty="0">
                <a:solidFill>
                  <a:srgbClr val="CE0000"/>
                </a:solidFill>
                <a:effectLst/>
                <a:latin typeface="inherit"/>
              </a:rPr>
              <a:t>8</a:t>
            </a:r>
            <a:r>
              <a:rPr lang="en-US" b="0" i="0" dirty="0">
                <a:solidFill>
                  <a:srgbClr val="333333"/>
                </a:solidFill>
                <a:effectLst/>
                <a:latin typeface="inherit"/>
              </a:rPr>
              <a:t>],</a:t>
            </a:r>
            <a:r>
              <a:rPr lang="en-US" b="0" i="0" dirty="0">
                <a:solidFill>
                  <a:srgbClr val="006FE0"/>
                </a:solidFill>
                <a:effectLst/>
                <a:latin typeface="inherit"/>
              </a:rPr>
              <a:t> </a:t>
            </a:r>
            <a:r>
              <a:rPr lang="en-US" b="0" i="0" dirty="0" err="1">
                <a:solidFill>
                  <a:srgbClr val="002D7A"/>
                </a:solidFill>
                <a:effectLst/>
                <a:latin typeface="inherit"/>
              </a:rPr>
              <a:t>PimaIndiansDiabetes</a:t>
            </a:r>
            <a:r>
              <a:rPr lang="en-US" b="0" i="0" dirty="0">
                <a:solidFill>
                  <a:srgbClr val="333333"/>
                </a:solidFill>
                <a:effectLst/>
                <a:latin typeface="inherit"/>
              </a:rPr>
              <a:t>[,</a:t>
            </a:r>
            <a:r>
              <a:rPr lang="en-US" b="0" i="0" dirty="0">
                <a:solidFill>
                  <a:srgbClr val="CE0000"/>
                </a:solidFill>
                <a:effectLst/>
                <a:latin typeface="inherit"/>
              </a:rPr>
              <a:t>9</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sizes</a:t>
            </a:r>
            <a:r>
              <a:rPr lang="en-US" b="0" i="0" dirty="0">
                <a:solidFill>
                  <a:srgbClr val="006FE0"/>
                </a:solidFill>
                <a:effectLst/>
                <a:latin typeface="inherit"/>
              </a:rPr>
              <a:t>=</a:t>
            </a:r>
            <a:r>
              <a:rPr lang="en-US" b="0" i="0" dirty="0">
                <a:solidFill>
                  <a:srgbClr val="004ED0"/>
                </a:solidFill>
                <a:effectLst/>
                <a:latin typeface="inherit"/>
              </a:rPr>
              <a:t>c</a:t>
            </a:r>
            <a:r>
              <a:rPr lang="en-US" b="0" i="0" dirty="0">
                <a:solidFill>
                  <a:srgbClr val="333333"/>
                </a:solidFill>
                <a:effectLst/>
                <a:latin typeface="inherit"/>
              </a:rPr>
              <a:t>(</a:t>
            </a:r>
            <a:r>
              <a:rPr lang="en-US" b="0" i="0" dirty="0">
                <a:solidFill>
                  <a:srgbClr val="CE0000"/>
                </a:solidFill>
                <a:effectLst/>
                <a:latin typeface="inherit"/>
              </a:rPr>
              <a:t>1</a:t>
            </a:r>
            <a:r>
              <a:rPr lang="en-US" b="0" i="0" dirty="0">
                <a:solidFill>
                  <a:srgbClr val="006FE0"/>
                </a:solidFill>
                <a:effectLst/>
                <a:latin typeface="inherit"/>
              </a:rPr>
              <a:t>:</a:t>
            </a:r>
            <a:r>
              <a:rPr lang="en-US" b="0" i="0" dirty="0">
                <a:solidFill>
                  <a:srgbClr val="CE0000"/>
                </a:solidFill>
                <a:effectLst/>
                <a:latin typeface="inherit"/>
              </a:rPr>
              <a:t>8</a:t>
            </a:r>
            <a:r>
              <a:rPr lang="en-US" b="0" i="0" dirty="0">
                <a:solidFill>
                  <a:srgbClr val="333333"/>
                </a:solidFill>
                <a:effectLst/>
                <a:latin typeface="inherit"/>
              </a:rPr>
              <a:t>),</a:t>
            </a:r>
            <a:r>
              <a:rPr lang="en-US" b="0" i="0" dirty="0">
                <a:solidFill>
                  <a:srgbClr val="006FE0"/>
                </a:solidFill>
                <a:effectLst/>
                <a:latin typeface="inherit"/>
              </a:rPr>
              <a:t> </a:t>
            </a:r>
            <a:r>
              <a:rPr lang="en-US" b="0" i="0" dirty="0" err="1">
                <a:solidFill>
                  <a:srgbClr val="002D7A"/>
                </a:solidFill>
                <a:effectLst/>
                <a:latin typeface="inherit"/>
              </a:rPr>
              <a:t>rfeControl</a:t>
            </a:r>
            <a:r>
              <a:rPr lang="en-US" b="0" i="0" dirty="0">
                <a:solidFill>
                  <a:srgbClr val="006FE0"/>
                </a:solidFill>
                <a:effectLst/>
                <a:latin typeface="inherit"/>
              </a:rPr>
              <a:t>=</a:t>
            </a:r>
            <a:r>
              <a:rPr lang="en-US" b="0" i="0" dirty="0">
                <a:solidFill>
                  <a:srgbClr val="002D7A"/>
                </a:solidFill>
                <a:effectLst/>
                <a:latin typeface="inherit"/>
              </a:rPr>
              <a:t>control</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summarize the results</a:t>
            </a:r>
            <a:endParaRPr lang="en-US" b="0" i="0" dirty="0">
              <a:solidFill>
                <a:srgbClr val="000000"/>
              </a:solidFill>
              <a:effectLst/>
              <a:latin typeface="Monaco"/>
            </a:endParaRPr>
          </a:p>
          <a:p>
            <a:pPr algn="l" fontAlgn="base"/>
            <a:r>
              <a:rPr lang="en-US" b="0" i="0" dirty="0">
                <a:solidFill>
                  <a:srgbClr val="004ED0"/>
                </a:solidFill>
                <a:effectLst/>
                <a:latin typeface="inherit"/>
              </a:rPr>
              <a:t>print</a:t>
            </a:r>
            <a:r>
              <a:rPr lang="en-US" b="0" i="0" dirty="0">
                <a:solidFill>
                  <a:srgbClr val="333333"/>
                </a:solidFill>
                <a:effectLst/>
                <a:latin typeface="inherit"/>
              </a:rPr>
              <a:t>(</a:t>
            </a:r>
            <a:r>
              <a:rPr lang="en-US" b="0" i="0" dirty="0">
                <a:solidFill>
                  <a:srgbClr val="002D7A"/>
                </a:solidFill>
                <a:effectLst/>
                <a:latin typeface="inherit"/>
              </a:rPr>
              <a:t>results</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list the chosen features</a:t>
            </a:r>
            <a:endParaRPr lang="en-US" b="0" i="0" dirty="0">
              <a:solidFill>
                <a:srgbClr val="000000"/>
              </a:solidFill>
              <a:effectLst/>
              <a:latin typeface="Monaco"/>
            </a:endParaRPr>
          </a:p>
          <a:p>
            <a:pPr algn="l" fontAlgn="base"/>
            <a:r>
              <a:rPr lang="en-US" b="0" i="0" dirty="0">
                <a:solidFill>
                  <a:srgbClr val="004ED0"/>
                </a:solidFill>
                <a:effectLst/>
                <a:latin typeface="inherit"/>
              </a:rPr>
              <a:t>predictors</a:t>
            </a:r>
            <a:r>
              <a:rPr lang="en-US" b="0" i="0" dirty="0">
                <a:solidFill>
                  <a:srgbClr val="333333"/>
                </a:solidFill>
                <a:effectLst/>
                <a:latin typeface="inherit"/>
              </a:rPr>
              <a:t>(</a:t>
            </a:r>
            <a:r>
              <a:rPr lang="en-US" b="0" i="0" dirty="0">
                <a:solidFill>
                  <a:srgbClr val="002D7A"/>
                </a:solidFill>
                <a:effectLst/>
                <a:latin typeface="inherit"/>
              </a:rPr>
              <a:t>results</a:t>
            </a:r>
            <a:r>
              <a:rPr lang="en-US" b="0" i="0" dirty="0">
                <a:solidFill>
                  <a:srgbClr val="333333"/>
                </a:solidFill>
                <a:effectLst/>
                <a:latin typeface="inherit"/>
              </a:rPr>
              <a:t>)</a:t>
            </a:r>
            <a:endParaRPr lang="en-US" b="0" i="0" dirty="0">
              <a:solidFill>
                <a:srgbClr val="000000"/>
              </a:solidFill>
              <a:effectLst/>
              <a:latin typeface="Monaco"/>
            </a:endParaRPr>
          </a:p>
          <a:p>
            <a:pPr algn="l" fontAlgn="base"/>
            <a:r>
              <a:rPr lang="en-US" b="0" i="0" dirty="0">
                <a:solidFill>
                  <a:srgbClr val="FF8000"/>
                </a:solidFill>
                <a:effectLst/>
                <a:latin typeface="inherit"/>
              </a:rPr>
              <a:t># plot the results</a:t>
            </a:r>
            <a:endParaRPr lang="en-US" b="0" i="0" dirty="0">
              <a:solidFill>
                <a:srgbClr val="000000"/>
              </a:solidFill>
              <a:effectLst/>
              <a:latin typeface="Monaco"/>
            </a:endParaRPr>
          </a:p>
          <a:p>
            <a:pPr algn="l" fontAlgn="base"/>
            <a:r>
              <a:rPr lang="en-US" b="0" i="0" dirty="0">
                <a:solidFill>
                  <a:srgbClr val="004ED0"/>
                </a:solidFill>
                <a:effectLst/>
                <a:latin typeface="inherit"/>
              </a:rPr>
              <a:t>plot</a:t>
            </a:r>
            <a:r>
              <a:rPr lang="en-US" b="0" i="0" dirty="0">
                <a:solidFill>
                  <a:srgbClr val="333333"/>
                </a:solidFill>
                <a:effectLst/>
                <a:latin typeface="inherit"/>
              </a:rPr>
              <a:t>(</a:t>
            </a:r>
            <a:r>
              <a:rPr lang="en-US" b="0" i="0" dirty="0">
                <a:solidFill>
                  <a:srgbClr val="002D7A"/>
                </a:solidFill>
                <a:effectLst/>
                <a:latin typeface="inherit"/>
              </a:rPr>
              <a:t>results</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type</a:t>
            </a:r>
            <a:r>
              <a:rPr lang="en-US" b="0" i="0" dirty="0">
                <a:solidFill>
                  <a:srgbClr val="006FE0"/>
                </a:solidFill>
                <a:effectLst/>
                <a:latin typeface="inherit"/>
              </a:rPr>
              <a:t>=</a:t>
            </a:r>
            <a:r>
              <a:rPr lang="en-US" b="0" i="0" dirty="0">
                <a:solidFill>
                  <a:srgbClr val="004ED0"/>
                </a:solidFill>
                <a:effectLst/>
                <a:latin typeface="inherit"/>
              </a:rPr>
              <a:t>c</a:t>
            </a:r>
            <a:r>
              <a:rPr lang="en-US" b="0" i="0" dirty="0">
                <a:solidFill>
                  <a:srgbClr val="333333"/>
                </a:solidFill>
                <a:effectLst/>
                <a:latin typeface="inherit"/>
              </a:rPr>
              <a:t>(</a:t>
            </a:r>
            <a:r>
              <a:rPr lang="en-US" b="0" i="0" dirty="0">
                <a:solidFill>
                  <a:srgbClr val="008000"/>
                </a:solidFill>
                <a:effectLst/>
                <a:latin typeface="inherit"/>
              </a:rPr>
              <a:t>"g"</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8000"/>
                </a:solidFill>
                <a:effectLst/>
                <a:latin typeface="inherit"/>
              </a:rPr>
              <a:t>"o"</a:t>
            </a:r>
            <a:r>
              <a:rPr lang="en-US" b="0" i="0" dirty="0">
                <a:solidFill>
                  <a:srgbClr val="333333"/>
                </a:solidFill>
                <a:effectLst/>
                <a:latin typeface="inherit"/>
              </a:rPr>
              <a:t>))</a:t>
            </a:r>
            <a:endParaRPr lang="en-US" b="0" i="0" dirty="0">
              <a:solidFill>
                <a:srgbClr val="000000"/>
              </a:solidFill>
              <a:effectLst/>
              <a:latin typeface="Monaco"/>
            </a:endParaRPr>
          </a:p>
        </p:txBody>
      </p:sp>
      <p:pic>
        <p:nvPicPr>
          <p:cNvPr id="6" name="Picture 5">
            <a:extLst>
              <a:ext uri="{FF2B5EF4-FFF2-40B4-BE49-F238E27FC236}">
                <a16:creationId xmlns:a16="http://schemas.microsoft.com/office/drawing/2014/main" id="{BA7A0A78-070A-40DC-887F-1959E697384A}"/>
              </a:ext>
            </a:extLst>
          </p:cNvPr>
          <p:cNvPicPr>
            <a:picLocks noChangeAspect="1"/>
          </p:cNvPicPr>
          <p:nvPr/>
        </p:nvPicPr>
        <p:blipFill>
          <a:blip r:embed="rId2"/>
          <a:stretch>
            <a:fillRect/>
          </a:stretch>
        </p:blipFill>
        <p:spPr>
          <a:xfrm>
            <a:off x="7991474" y="1290637"/>
            <a:ext cx="3276602" cy="4276725"/>
          </a:xfrm>
          <a:prstGeom prst="rect">
            <a:avLst/>
          </a:prstGeom>
        </p:spPr>
      </p:pic>
    </p:spTree>
    <p:extLst>
      <p:ext uri="{BB962C8B-B14F-4D97-AF65-F5344CB8AC3E}">
        <p14:creationId xmlns:p14="http://schemas.microsoft.com/office/powerpoint/2010/main" val="12943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CC36D9-6858-46D6-93E4-6A42DC8079A1}"/>
              </a:ext>
            </a:extLst>
          </p:cNvPr>
          <p:cNvSpPr txBox="1"/>
          <p:nvPr/>
        </p:nvSpPr>
        <p:spPr>
          <a:xfrm>
            <a:off x="773836" y="773226"/>
            <a:ext cx="10644327" cy="4801314"/>
          </a:xfrm>
          <a:prstGeom prst="rect">
            <a:avLst/>
          </a:prstGeom>
          <a:noFill/>
        </p:spPr>
        <p:txBody>
          <a:bodyPr wrap="square">
            <a:spAutoFit/>
          </a:bodyPr>
          <a:lstStyle/>
          <a:p>
            <a:pPr marL="411480" marR="0" indent="-182880" algn="l" fontAlgn="base">
              <a:spcBef>
                <a:spcPts val="0"/>
              </a:spcBef>
              <a:spcAft>
                <a:spcPts val="0"/>
              </a:spcAft>
            </a:pPr>
            <a:r>
              <a:rPr lang="en-US" b="1" i="0" u="none" strike="noStrike" dirty="0">
                <a:solidFill>
                  <a:srgbClr val="333333"/>
                </a:solidFill>
                <a:effectLst/>
                <a:latin typeface="Calibri" panose="020F0502020204030204" pitchFamily="34" charset="0"/>
                <a:cs typeface="Calibri" panose="020F0502020204030204" pitchFamily="34" charset="0"/>
              </a:rPr>
              <a:t>C.3. Explain </a:t>
            </a:r>
            <a:r>
              <a:rPr lang="en-US" b="1" i="1" u="none" strike="noStrike" dirty="0">
                <a:solidFill>
                  <a:srgbClr val="333333"/>
                </a:solidFill>
                <a:effectLst/>
                <a:latin typeface="Calibri" panose="020F0502020204030204" pitchFamily="34" charset="0"/>
                <a:cs typeface="Calibri" panose="020F0502020204030204" pitchFamily="34" charset="0"/>
              </a:rPr>
              <a:t>each</a:t>
            </a:r>
            <a:r>
              <a:rPr lang="en-US" b="1" i="0" u="none" strike="noStrike" dirty="0">
                <a:solidFill>
                  <a:srgbClr val="333333"/>
                </a:solidFill>
                <a:effectLst/>
                <a:latin typeface="Calibri" panose="020F0502020204030204" pitchFamily="34" charset="0"/>
                <a:cs typeface="Calibri" panose="020F0502020204030204" pitchFamily="34" charset="0"/>
              </a:rPr>
              <a:t> of the steps used to prepare the data for analysis. Identify the code segment for </a:t>
            </a:r>
            <a:r>
              <a:rPr lang="en-US" b="1" i="1" u="none" strike="noStrike" dirty="0">
                <a:solidFill>
                  <a:srgbClr val="333333"/>
                </a:solidFill>
                <a:effectLst/>
                <a:latin typeface="Calibri" panose="020F0502020204030204" pitchFamily="34" charset="0"/>
                <a:cs typeface="Calibri" panose="020F0502020204030204" pitchFamily="34" charset="0"/>
              </a:rPr>
              <a:t>each</a:t>
            </a:r>
            <a:r>
              <a:rPr lang="en-US" b="1" i="0" u="none" strike="noStrike" dirty="0">
                <a:solidFill>
                  <a:srgbClr val="333333"/>
                </a:solidFill>
                <a:effectLst/>
                <a:latin typeface="Calibri" panose="020F0502020204030204" pitchFamily="34" charset="0"/>
                <a:cs typeface="Calibri" panose="020F0502020204030204" pitchFamily="34" charset="0"/>
              </a:rPr>
              <a:t> step</a:t>
            </a:r>
            <a:r>
              <a:rPr lang="en-US" b="0" i="0" u="none" strike="noStrike" dirty="0">
                <a:solidFill>
                  <a:srgbClr val="333333"/>
                </a:solidFill>
                <a:effectLst/>
                <a:latin typeface="Calibri" panose="020F0502020204030204" pitchFamily="34" charset="0"/>
                <a:cs typeface="Calibri" panose="020F0502020204030204" pitchFamily="34" charset="0"/>
              </a:rPr>
              <a:t>.</a:t>
            </a:r>
          </a:p>
          <a:p>
            <a:pPr marL="171450" marR="0" indent="-171450">
              <a:spcBef>
                <a:spcPts val="0"/>
              </a:spcBef>
              <a:buFont typeface="Arial" panose="020B0604020202020204" pitchFamily="34" charset="0"/>
              <a:buChar char="•"/>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Load the data, perform data cleaning, and perform EDA. </a:t>
            </a:r>
          </a:p>
          <a:p>
            <a:pPr marL="171450" marR="0" indent="-171450">
              <a:spcBef>
                <a:spcPts val="0"/>
              </a:spcBef>
              <a:buFont typeface="Arial" panose="020B0604020202020204" pitchFamily="34" charset="0"/>
              <a:buChar char="•"/>
            </a:pPr>
            <a:r>
              <a:rPr lang="en-US" dirty="0">
                <a:solidFill>
                  <a:srgbClr val="333333"/>
                </a:solidFill>
                <a:latin typeface="Calibri" panose="020F0502020204030204" pitchFamily="34" charset="0"/>
                <a:ea typeface="Calibri" panose="020F0502020204030204" pitchFamily="34" charset="0"/>
                <a:cs typeface="Calibri" panose="020F0502020204030204" pitchFamily="34" charset="0"/>
              </a:rPr>
              <a:t>C</a:t>
            </a: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lean more data to remove irrelevant data for the analysis. </a:t>
            </a:r>
          </a:p>
          <a:p>
            <a:pPr marR="0">
              <a:spcBef>
                <a:spcPts val="0"/>
              </a:spcBef>
            </a:pPr>
            <a:endParaRPr lang="en-US"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R="0">
              <a:spcBef>
                <a:spcPts val="0"/>
              </a:spcBef>
            </a:pPr>
            <a:r>
              <a:rPr lang="en-US" b="1" dirty="0">
                <a:solidFill>
                  <a:srgbClr val="0070C0"/>
                </a:solidFill>
                <a:latin typeface="Calibri" panose="020F0502020204030204" pitchFamily="34" charset="0"/>
                <a:ea typeface="Calibri" panose="020F0502020204030204" pitchFamily="34" charset="0"/>
                <a:cs typeface="Calibri" panose="020F0502020204030204" pitchFamily="34" charset="0"/>
              </a:rPr>
              <a:t>Do the following (the likely things to do) as applicable and include the code:</a:t>
            </a:r>
          </a:p>
          <a:p>
            <a:pPr marL="342900" marR="0" lvl="1" indent="-342900">
              <a:spcBef>
                <a:spcPts val="0"/>
              </a:spcBef>
              <a:buFont typeface="+mj-lt"/>
              <a:buAutoNum type="arabicPeriod"/>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Load the data into the data frame – </a:t>
            </a:r>
            <a:r>
              <a:rPr lang="en-US"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Code</a:t>
            </a:r>
          </a:p>
          <a:p>
            <a:pPr marL="342900" marR="0" lvl="1" indent="-342900">
              <a:spcBef>
                <a:spcPts val="0"/>
              </a:spcBef>
              <a:buFont typeface="+mj-lt"/>
              <a:buAutoNum type="arabicPeriod"/>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View the data – </a:t>
            </a:r>
            <a:r>
              <a:rPr lang="en-US"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Code</a:t>
            </a:r>
          </a:p>
          <a:p>
            <a:pPr marL="342900" marR="0" lvl="1" indent="-342900">
              <a:spcBef>
                <a:spcPts val="0"/>
              </a:spcBef>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Evaluate the data structures and data types </a:t>
            </a:r>
            <a:r>
              <a:rPr lang="en-US" dirty="0">
                <a:solidFill>
                  <a:srgbClr val="0070C0"/>
                </a:solidFill>
                <a:latin typeface="Calibri" panose="020F0502020204030204" pitchFamily="34" charset="0"/>
                <a:ea typeface="Calibri" panose="020F0502020204030204" pitchFamily="34" charset="0"/>
                <a:cs typeface="Calibri" panose="020F0502020204030204" pitchFamily="34" charset="0"/>
              </a:rPr>
              <a:t>- Code</a:t>
            </a:r>
            <a:endParaRPr lang="en-US"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p>
            <a:pPr marL="342900" marR="0" lvl="1" indent="-342900">
              <a:spcBef>
                <a:spcPts val="0"/>
              </a:spcBef>
              <a:buFont typeface="+mj-lt"/>
              <a:buAutoNum type="arabicPeriod"/>
            </a:pPr>
            <a:r>
              <a:rPr lang="en-US"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Remove null values, missing data, outliers - </a:t>
            </a:r>
            <a:r>
              <a:rPr lang="en-US"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Code</a:t>
            </a:r>
            <a:endParaRPr lang="en-US" b="0" i="0" u="none" strike="noStrike" dirty="0">
              <a:solidFill>
                <a:srgbClr val="0070C0"/>
              </a:solidFill>
              <a:effectLst/>
              <a:latin typeface="Calibri" panose="020F0502020204030204" pitchFamily="34" charset="0"/>
              <a:cs typeface="Calibri" panose="020F0502020204030204" pitchFamily="34" charset="0"/>
            </a:endParaRPr>
          </a:p>
          <a:p>
            <a:pPr marL="342900" marR="0" lvl="1" indent="-342900">
              <a:spcBef>
                <a:spcPts val="0"/>
              </a:spcBef>
              <a:buFont typeface="+mj-lt"/>
              <a:buAutoNum type="arabicPeriod"/>
            </a:pPr>
            <a:r>
              <a:rPr lang="en-US" dirty="0">
                <a:solidFill>
                  <a:srgbClr val="333333"/>
                </a:solidFill>
                <a:latin typeface="Calibri" panose="020F0502020204030204" pitchFamily="34" charset="0"/>
                <a:cs typeface="Calibri" panose="020F0502020204030204" pitchFamily="34" charset="0"/>
              </a:rPr>
              <a:t>Select variables/features (May use “</a:t>
            </a:r>
            <a:r>
              <a:rPr lang="en-US" dirty="0" err="1">
                <a:solidFill>
                  <a:srgbClr val="333333"/>
                </a:solidFill>
                <a:latin typeface="Calibri" panose="020F0502020204030204" pitchFamily="34" charset="0"/>
                <a:cs typeface="Calibri" panose="020F0502020204030204" pitchFamily="34" charset="0"/>
              </a:rPr>
              <a:t>SelectKBest</a:t>
            </a:r>
            <a:r>
              <a:rPr lang="en-US" dirty="0">
                <a:solidFill>
                  <a:srgbClr val="333333"/>
                </a:solidFill>
                <a:latin typeface="Calibri" panose="020F0502020204030204" pitchFamily="34" charset="0"/>
                <a:cs typeface="Calibri" panose="020F0502020204030204" pitchFamily="34" charset="0"/>
              </a:rPr>
              <a:t> from scikit-learn) to improve model efficiency - </a:t>
            </a:r>
            <a:r>
              <a:rPr lang="en-US" dirty="0">
                <a:solidFill>
                  <a:srgbClr val="0070C0"/>
                </a:solidFill>
                <a:latin typeface="Calibri" panose="020F0502020204030204" pitchFamily="34" charset="0"/>
                <a:cs typeface="Calibri" panose="020F0502020204030204" pitchFamily="34" charset="0"/>
              </a:rPr>
              <a:t>Code.</a:t>
            </a:r>
          </a:p>
          <a:p>
            <a:pPr marL="342900" marR="0" lvl="1" indent="-342900">
              <a:spcBef>
                <a:spcPts val="0"/>
              </a:spcBef>
              <a:buFont typeface="+mj-lt"/>
              <a:buAutoNum type="arabicPeriod"/>
            </a:pPr>
            <a:r>
              <a:rPr lang="en-US" dirty="0">
                <a:solidFill>
                  <a:srgbClr val="333333"/>
                </a:solidFill>
                <a:latin typeface="Calibri" panose="020F0502020204030204" pitchFamily="34" charset="0"/>
                <a:cs typeface="Calibri" panose="020F0502020204030204" pitchFamily="34" charset="0"/>
              </a:rPr>
              <a:t>Rename the columns to give proper naming for the predictors - </a:t>
            </a:r>
            <a:r>
              <a:rPr lang="en-US" dirty="0">
                <a:solidFill>
                  <a:srgbClr val="0070C0"/>
                </a:solidFill>
                <a:latin typeface="Calibri" panose="020F0502020204030204" pitchFamily="34" charset="0"/>
                <a:cs typeface="Calibri" panose="020F0502020204030204" pitchFamily="34" charset="0"/>
              </a:rPr>
              <a:t>Code.</a:t>
            </a:r>
          </a:p>
          <a:p>
            <a:pPr marL="342900" marR="0" lvl="1" indent="-342900">
              <a:spcBef>
                <a:spcPts val="0"/>
              </a:spcBef>
              <a:buFont typeface="+mj-lt"/>
              <a:buAutoNum type="arabicPeriod"/>
            </a:pPr>
            <a:r>
              <a:rPr lang="en-US" dirty="0">
                <a:solidFill>
                  <a:srgbClr val="333333"/>
                </a:solidFill>
                <a:latin typeface="Calibri" panose="020F0502020204030204" pitchFamily="34" charset="0"/>
                <a:cs typeface="Calibri" panose="020F0502020204030204" pitchFamily="34" charset="0"/>
              </a:rPr>
              <a:t>Look for correlation in data. Correlated features will carry extra weight on the distance calculation than desired which could negatively impact the model - </a:t>
            </a:r>
            <a:r>
              <a:rPr lang="en-US" dirty="0">
                <a:solidFill>
                  <a:srgbClr val="0070C0"/>
                </a:solidFill>
                <a:latin typeface="Calibri" panose="020F0502020204030204" pitchFamily="34" charset="0"/>
                <a:cs typeface="Calibri" panose="020F0502020204030204" pitchFamily="34" charset="0"/>
              </a:rPr>
              <a:t>Code</a:t>
            </a:r>
          </a:p>
          <a:p>
            <a:pPr marL="342900" marR="0" lvl="1" indent="-342900">
              <a:spcBef>
                <a:spcPts val="0"/>
              </a:spcBef>
              <a:buFont typeface="+mj-lt"/>
              <a:buAutoNum type="arabicPeriod"/>
            </a:pPr>
            <a:r>
              <a:rPr lang="en-US" dirty="0">
                <a:solidFill>
                  <a:srgbClr val="333333"/>
                </a:solidFill>
                <a:latin typeface="Calibri" panose="020F0502020204030204" pitchFamily="34" charset="0"/>
                <a:cs typeface="Calibri" panose="020F0502020204030204" pitchFamily="34" charset="0"/>
              </a:rPr>
              <a:t>Convert categorical variables into dummy variables, and this also takes care of datatype change to int for all the object datatypes variables - </a:t>
            </a:r>
            <a:r>
              <a:rPr lang="en-US" dirty="0">
                <a:solidFill>
                  <a:srgbClr val="0070C0"/>
                </a:solidFill>
                <a:latin typeface="Calibri" panose="020F0502020204030204" pitchFamily="34" charset="0"/>
                <a:cs typeface="Calibri" panose="020F0502020204030204" pitchFamily="34" charset="0"/>
              </a:rPr>
              <a:t>Code</a:t>
            </a:r>
          </a:p>
          <a:p>
            <a:pPr marL="342900" marR="0" lvl="1" indent="-342900">
              <a:spcBef>
                <a:spcPts val="0"/>
              </a:spcBef>
              <a:buFont typeface="+mj-lt"/>
              <a:buAutoNum type="arabicPeriod"/>
            </a:pPr>
            <a:r>
              <a:rPr lang="en-US" dirty="0">
                <a:solidFill>
                  <a:srgbClr val="333333"/>
                </a:solidFill>
                <a:latin typeface="Calibri" panose="020F0502020204030204" pitchFamily="34" charset="0"/>
                <a:cs typeface="Calibri" panose="020F0502020204030204" pitchFamily="34" charset="0"/>
              </a:rPr>
              <a:t>Scale the features, the k-NN algorithm relies on distance for classification, k-NN accuracy can severely degrade if feature scales are not consistent with their importance - </a:t>
            </a:r>
            <a:r>
              <a:rPr lang="en-US" dirty="0">
                <a:solidFill>
                  <a:srgbClr val="0070C0"/>
                </a:solidFill>
                <a:latin typeface="Calibri" panose="020F0502020204030204" pitchFamily="34" charset="0"/>
                <a:cs typeface="Calibri" panose="020F0502020204030204" pitchFamily="34" charset="0"/>
              </a:rPr>
              <a:t>Code</a:t>
            </a:r>
          </a:p>
        </p:txBody>
      </p:sp>
    </p:spTree>
    <p:extLst>
      <p:ext uri="{BB962C8B-B14F-4D97-AF65-F5344CB8AC3E}">
        <p14:creationId xmlns:p14="http://schemas.microsoft.com/office/powerpoint/2010/main" val="1775223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AC6132-0109-4A00-9730-540434448FF7}"/>
              </a:ext>
            </a:extLst>
          </p:cNvPr>
          <p:cNvSpPr txBox="1"/>
          <p:nvPr/>
        </p:nvSpPr>
        <p:spPr>
          <a:xfrm>
            <a:off x="721310" y="552162"/>
            <a:ext cx="3175987" cy="461665"/>
          </a:xfrm>
          <a:prstGeom prst="rect">
            <a:avLst/>
          </a:prstGeom>
          <a:solidFill>
            <a:schemeClr val="accent6">
              <a:lumMod val="40000"/>
              <a:lumOff val="60000"/>
            </a:schemeClr>
          </a:solidFill>
        </p:spPr>
        <p:txBody>
          <a:bodyPr wrap="square">
            <a:spAutoFit/>
          </a:bodyPr>
          <a:lstStyle/>
          <a:p>
            <a:r>
              <a:rPr lang="en-US" sz="2400" b="1" i="0" dirty="0">
                <a:solidFill>
                  <a:srgbClr val="434343"/>
                </a:solidFill>
                <a:effectLst/>
                <a:latin typeface="Roboto"/>
              </a:rPr>
              <a:t>PART IV: ANALYSIS</a:t>
            </a:r>
          </a:p>
        </p:txBody>
      </p:sp>
      <p:sp>
        <p:nvSpPr>
          <p:cNvPr id="4" name="TextBox 3">
            <a:extLst>
              <a:ext uri="{FF2B5EF4-FFF2-40B4-BE49-F238E27FC236}">
                <a16:creationId xmlns:a16="http://schemas.microsoft.com/office/drawing/2014/main" id="{A19DA8CB-80DA-4B3B-B274-482769A6F7AF}"/>
              </a:ext>
            </a:extLst>
          </p:cNvPr>
          <p:cNvSpPr txBox="1"/>
          <p:nvPr/>
        </p:nvSpPr>
        <p:spPr>
          <a:xfrm>
            <a:off x="847077" y="1076569"/>
            <a:ext cx="10497845" cy="1477328"/>
          </a:xfrm>
          <a:prstGeom prst="rect">
            <a:avLst/>
          </a:prstGeom>
          <a:noFill/>
        </p:spPr>
        <p:txBody>
          <a:bodyPr wrap="square">
            <a:spAutoFit/>
          </a:bodyPr>
          <a:lstStyle/>
          <a:p>
            <a:pPr marL="228600" marR="0" indent="-228600" algn="l" fontAlgn="base">
              <a:spcBef>
                <a:spcPts val="0"/>
              </a:spcBef>
              <a:spcAft>
                <a:spcPts val="0"/>
              </a:spcAft>
            </a:pPr>
            <a:r>
              <a:rPr lang="en-US" b="1" i="0" u="none" strike="noStrike" dirty="0">
                <a:solidFill>
                  <a:srgbClr val="333333"/>
                </a:solidFill>
                <a:effectLst/>
                <a:latin typeface="Calibri" panose="020F0502020204030204" pitchFamily="34" charset="0"/>
                <a:cs typeface="Calibri" panose="020F0502020204030204" pitchFamily="34" charset="0"/>
              </a:rPr>
              <a:t>D.  Perform the data analysis and report on the results by doing the following:</a:t>
            </a:r>
          </a:p>
          <a:p>
            <a:pPr marL="411480"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D1.  Split the data into training and test data sets and provide the file(s).</a:t>
            </a:r>
          </a:p>
          <a:p>
            <a:pPr marL="411480"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D2.  Describe the analysis technique you used to appropriately analyze the data. Include </a:t>
            </a:r>
            <a:r>
              <a:rPr lang="en-US" b="0" i="0" u="none" strike="noStrike" dirty="0">
                <a:solidFill>
                  <a:srgbClr val="00B0F0"/>
                </a:solidFill>
                <a:effectLst/>
                <a:latin typeface="Calibri" panose="020F0502020204030204" pitchFamily="34" charset="0"/>
                <a:cs typeface="Calibri" panose="020F0502020204030204" pitchFamily="34" charset="0"/>
              </a:rPr>
              <a:t>screenshots of the intermediate calculations</a:t>
            </a:r>
            <a:r>
              <a:rPr lang="en-US" b="0" i="0" u="none" strike="noStrike" dirty="0">
                <a:solidFill>
                  <a:srgbClr val="333333"/>
                </a:solidFill>
                <a:effectLst/>
                <a:latin typeface="Calibri" panose="020F0502020204030204" pitchFamily="34" charset="0"/>
                <a:cs typeface="Calibri" panose="020F0502020204030204" pitchFamily="34" charset="0"/>
              </a:rPr>
              <a:t> you performed.</a:t>
            </a:r>
          </a:p>
          <a:p>
            <a:pPr marL="411480"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D3.  Provide the code used to perform the classification analysis from part D2.</a:t>
            </a:r>
          </a:p>
        </p:txBody>
      </p:sp>
      <p:sp>
        <p:nvSpPr>
          <p:cNvPr id="6" name="TextBox 5">
            <a:extLst>
              <a:ext uri="{FF2B5EF4-FFF2-40B4-BE49-F238E27FC236}">
                <a16:creationId xmlns:a16="http://schemas.microsoft.com/office/drawing/2014/main" id="{829E794D-4B36-4142-9DEE-33CB065887E0}"/>
              </a:ext>
            </a:extLst>
          </p:cNvPr>
          <p:cNvSpPr txBox="1"/>
          <p:nvPr/>
        </p:nvSpPr>
        <p:spPr>
          <a:xfrm>
            <a:off x="847077" y="2616639"/>
            <a:ext cx="10685016" cy="3416320"/>
          </a:xfrm>
          <a:prstGeom prst="rect">
            <a:avLst/>
          </a:prstGeom>
          <a:noFill/>
        </p:spPr>
        <p:txBody>
          <a:bodyPr wrap="square">
            <a:spAutoFit/>
          </a:bodyPr>
          <a:lstStyle/>
          <a:p>
            <a:pPr marR="0" indent="-182880" algn="l" fontAlgn="base">
              <a:spcBef>
                <a:spcPts val="0"/>
              </a:spcBef>
              <a:spcAft>
                <a:spcPts val="0"/>
              </a:spcAft>
            </a:pPr>
            <a:r>
              <a:rPr lang="en-US" b="1" i="0" u="none" strike="noStrike" dirty="0">
                <a:solidFill>
                  <a:srgbClr val="333333"/>
                </a:solidFill>
                <a:effectLst/>
                <a:latin typeface="Calibri" panose="020F0502020204030204" pitchFamily="34" charset="0"/>
                <a:cs typeface="Calibri" panose="020F0502020204030204" pitchFamily="34" charset="0"/>
              </a:rPr>
              <a:t>D1.  Split the data into training and test data sets and provide the file(s).</a:t>
            </a:r>
          </a:p>
          <a:p>
            <a:pPr marR="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You will write a code to split the data into training and testing sets. The rule of thumb is 80/20. You can use the </a:t>
            </a:r>
            <a:r>
              <a:rPr lang="en-US" b="0" i="0" u="none" strike="noStrike" dirty="0" err="1">
                <a:solidFill>
                  <a:srgbClr val="333333"/>
                </a:solidFill>
                <a:effectLst/>
                <a:latin typeface="Calibri" panose="020F0502020204030204" pitchFamily="34" charset="0"/>
                <a:cs typeface="Calibri" panose="020F0502020204030204" pitchFamily="34" charset="0"/>
              </a:rPr>
              <a:t>train_test_split</a:t>
            </a:r>
            <a:r>
              <a:rPr lang="en-US" b="0" i="0" u="none" strike="noStrike" dirty="0">
                <a:solidFill>
                  <a:srgbClr val="333333"/>
                </a:solidFill>
                <a:effectLst/>
                <a:latin typeface="Calibri" panose="020F0502020204030204" pitchFamily="34" charset="0"/>
                <a:cs typeface="Calibri" panose="020F0502020204030204" pitchFamily="34" charset="0"/>
              </a:rPr>
              <a:t> library from </a:t>
            </a:r>
            <a:r>
              <a:rPr lang="en-US" b="0" i="0" u="none" strike="noStrike" dirty="0" err="1">
                <a:solidFill>
                  <a:srgbClr val="333333"/>
                </a:solidFill>
                <a:effectLst/>
                <a:latin typeface="Calibri" panose="020F0502020204030204" pitchFamily="34" charset="0"/>
                <a:cs typeface="Calibri" panose="020F0502020204030204" pitchFamily="34" charset="0"/>
              </a:rPr>
              <a:t>sklearn.model_selection</a:t>
            </a:r>
            <a:r>
              <a:rPr lang="en-US" b="0" i="0" u="none" strike="noStrike" dirty="0">
                <a:solidFill>
                  <a:srgbClr val="333333"/>
                </a:solidFill>
                <a:effectLst/>
                <a:latin typeface="Calibri" panose="020F0502020204030204" pitchFamily="34" charset="0"/>
                <a:cs typeface="Calibri" panose="020F0502020204030204" pitchFamily="34" charset="0"/>
              </a:rPr>
              <a:t> to split the data into 80% training and 20% testing data sets. You can use stratify=y, to preserve the same proportions of examples in each class as observed in the original dataset during the split. </a:t>
            </a:r>
          </a:p>
          <a:p>
            <a:pPr marR="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The model is trained on the training data set and evaluated on the testing data set. This approach is called </a:t>
            </a:r>
            <a:r>
              <a:rPr lang="en-US" b="1" i="1" u="none" strike="noStrike" dirty="0">
                <a:solidFill>
                  <a:srgbClr val="0070C0"/>
                </a:solidFill>
                <a:effectLst/>
                <a:latin typeface="Calibri" panose="020F0502020204030204" pitchFamily="34" charset="0"/>
                <a:cs typeface="Calibri" panose="020F0502020204030204" pitchFamily="34" charset="0"/>
              </a:rPr>
              <a:t>hold-out validation</a:t>
            </a:r>
            <a:r>
              <a:rPr lang="en-US" b="0" i="0" u="none" strike="noStrike" dirty="0">
                <a:solidFill>
                  <a:srgbClr val="333333"/>
                </a:solidFill>
                <a:effectLst/>
                <a:latin typeface="Calibri" panose="020F0502020204030204" pitchFamily="34" charset="0"/>
                <a:cs typeface="Calibri" panose="020F0502020204030204" pitchFamily="34" charset="0"/>
              </a:rPr>
              <a:t>. This is to make sure the model has similar accuracy when predicting unseen or new data not seen during training.</a:t>
            </a:r>
          </a:p>
          <a:p>
            <a:pPr marR="0" algn="l" fontAlgn="base">
              <a:spcBef>
                <a:spcPts val="0"/>
              </a:spcBef>
              <a:spcAft>
                <a:spcPts val="0"/>
              </a:spcAft>
            </a:pPr>
            <a:endParaRPr lang="en-US" dirty="0">
              <a:solidFill>
                <a:srgbClr val="333333"/>
              </a:solidFill>
              <a:latin typeface="Calibri" panose="020F0502020204030204" pitchFamily="34" charset="0"/>
              <a:cs typeface="Calibri" panose="020F0502020204030204" pitchFamily="34" charset="0"/>
            </a:endParaRPr>
          </a:p>
          <a:p>
            <a:pPr marR="0" algn="l" fontAlgn="base">
              <a:spcBef>
                <a:spcPts val="0"/>
              </a:spcBef>
              <a:spcAft>
                <a:spcPts val="0"/>
              </a:spcAft>
            </a:pPr>
            <a:r>
              <a:rPr lang="en-US" b="1" i="0" u="none" strike="noStrike" dirty="0">
                <a:solidFill>
                  <a:srgbClr val="C00000"/>
                </a:solidFill>
                <a:effectLst/>
                <a:latin typeface="Calibri" panose="020F0502020204030204" pitchFamily="34" charset="0"/>
                <a:cs typeface="Calibri" panose="020F0502020204030204" pitchFamily="34" charset="0"/>
              </a:rPr>
              <a:t>Sample split code:</a:t>
            </a:r>
          </a:p>
          <a:p>
            <a:pPr marR="0" algn="l" fontAlgn="base">
              <a:spcBef>
                <a:spcPts val="0"/>
              </a:spcBef>
              <a:spcAft>
                <a:spcPts val="0"/>
              </a:spcAft>
            </a:pPr>
            <a:r>
              <a:rPr lang="en-US" b="0" i="0" u="none" strike="noStrike" dirty="0" err="1">
                <a:solidFill>
                  <a:srgbClr val="0070C0"/>
                </a:solidFill>
                <a:effectLst/>
                <a:latin typeface="Calibri" panose="020F0502020204030204" pitchFamily="34" charset="0"/>
                <a:cs typeface="Calibri" panose="020F0502020204030204" pitchFamily="34" charset="0"/>
              </a:rPr>
              <a:t>X_train</a:t>
            </a:r>
            <a:r>
              <a:rPr lang="en-US" b="0" i="0" u="none" strike="noStrike" dirty="0">
                <a:solidFill>
                  <a:srgbClr val="0070C0"/>
                </a:solidFill>
                <a:effectLst/>
                <a:latin typeface="Calibri" panose="020F0502020204030204" pitchFamily="34" charset="0"/>
                <a:cs typeface="Calibri" panose="020F0502020204030204" pitchFamily="34" charset="0"/>
              </a:rPr>
              <a:t>, </a:t>
            </a:r>
            <a:r>
              <a:rPr lang="en-US" b="0" i="0" u="none" strike="noStrike" dirty="0" err="1">
                <a:solidFill>
                  <a:srgbClr val="0070C0"/>
                </a:solidFill>
                <a:effectLst/>
                <a:latin typeface="Calibri" panose="020F0502020204030204" pitchFamily="34" charset="0"/>
                <a:cs typeface="Calibri" panose="020F0502020204030204" pitchFamily="34" charset="0"/>
              </a:rPr>
              <a:t>X_test</a:t>
            </a:r>
            <a:r>
              <a:rPr lang="en-US" b="0" i="0" u="none" strike="noStrike" dirty="0">
                <a:solidFill>
                  <a:srgbClr val="0070C0"/>
                </a:solidFill>
                <a:effectLst/>
                <a:latin typeface="Calibri" panose="020F0502020204030204" pitchFamily="34" charset="0"/>
                <a:cs typeface="Calibri" panose="020F0502020204030204" pitchFamily="34" charset="0"/>
              </a:rPr>
              <a:t>, </a:t>
            </a:r>
            <a:r>
              <a:rPr lang="en-US" b="0" i="0" u="none" strike="noStrike" dirty="0" err="1">
                <a:solidFill>
                  <a:srgbClr val="0070C0"/>
                </a:solidFill>
                <a:effectLst/>
                <a:latin typeface="Calibri" panose="020F0502020204030204" pitchFamily="34" charset="0"/>
                <a:cs typeface="Calibri" panose="020F0502020204030204" pitchFamily="34" charset="0"/>
              </a:rPr>
              <a:t>y_train</a:t>
            </a:r>
            <a:r>
              <a:rPr lang="en-US" b="0" i="0" u="none" strike="noStrike" dirty="0">
                <a:solidFill>
                  <a:srgbClr val="0070C0"/>
                </a:solidFill>
                <a:effectLst/>
                <a:latin typeface="Calibri" panose="020F0502020204030204" pitchFamily="34" charset="0"/>
                <a:cs typeface="Calibri" panose="020F0502020204030204" pitchFamily="34" charset="0"/>
              </a:rPr>
              <a:t>, </a:t>
            </a:r>
            <a:r>
              <a:rPr lang="en-US" b="0" i="0" u="none" strike="noStrike" dirty="0" err="1">
                <a:solidFill>
                  <a:srgbClr val="0070C0"/>
                </a:solidFill>
                <a:effectLst/>
                <a:latin typeface="Calibri" panose="020F0502020204030204" pitchFamily="34" charset="0"/>
                <a:cs typeface="Calibri" panose="020F0502020204030204" pitchFamily="34" charset="0"/>
              </a:rPr>
              <a:t>y_test</a:t>
            </a:r>
            <a:r>
              <a:rPr lang="en-US" b="0" i="0" u="none" strike="noStrike" dirty="0">
                <a:solidFill>
                  <a:srgbClr val="0070C0"/>
                </a:solidFill>
                <a:effectLst/>
                <a:latin typeface="Calibri" panose="020F0502020204030204" pitchFamily="34" charset="0"/>
                <a:cs typeface="Calibri" panose="020F0502020204030204" pitchFamily="34" charset="0"/>
              </a:rPr>
              <a:t> = </a:t>
            </a:r>
            <a:r>
              <a:rPr lang="en-US" b="0" i="0" u="none" strike="noStrike" dirty="0" err="1">
                <a:solidFill>
                  <a:srgbClr val="0070C0"/>
                </a:solidFill>
                <a:effectLst/>
                <a:latin typeface="Calibri" panose="020F0502020204030204" pitchFamily="34" charset="0"/>
                <a:cs typeface="Calibri" panose="020F0502020204030204" pitchFamily="34" charset="0"/>
              </a:rPr>
              <a:t>train_test_split</a:t>
            </a:r>
            <a:r>
              <a:rPr lang="en-US" b="0" i="0" u="none" strike="noStrike" dirty="0">
                <a:solidFill>
                  <a:srgbClr val="0070C0"/>
                </a:solidFill>
                <a:effectLst/>
                <a:latin typeface="Calibri" panose="020F0502020204030204" pitchFamily="34" charset="0"/>
                <a:cs typeface="Calibri" panose="020F0502020204030204" pitchFamily="34" charset="0"/>
              </a:rPr>
              <a:t>(X, y, </a:t>
            </a:r>
            <a:r>
              <a:rPr lang="en-US" b="0" i="0" u="none" strike="noStrike" dirty="0" err="1">
                <a:solidFill>
                  <a:srgbClr val="0070C0"/>
                </a:solidFill>
                <a:effectLst/>
                <a:latin typeface="Calibri" panose="020F0502020204030204" pitchFamily="34" charset="0"/>
                <a:cs typeface="Calibri" panose="020F0502020204030204" pitchFamily="34" charset="0"/>
              </a:rPr>
              <a:t>train_size</a:t>
            </a:r>
            <a:r>
              <a:rPr lang="en-US" b="0" i="0" u="none" strike="noStrike" dirty="0">
                <a:solidFill>
                  <a:srgbClr val="0070C0"/>
                </a:solidFill>
                <a:effectLst/>
                <a:latin typeface="Calibri" panose="020F0502020204030204" pitchFamily="34" charset="0"/>
                <a:cs typeface="Calibri" panose="020F0502020204030204" pitchFamily="34" charset="0"/>
              </a:rPr>
              <a:t> = 0.8, </a:t>
            </a:r>
            <a:br>
              <a:rPr lang="en-US" b="0" i="0" u="none" strike="noStrike" dirty="0">
                <a:solidFill>
                  <a:srgbClr val="0070C0"/>
                </a:solidFill>
                <a:effectLst/>
                <a:latin typeface="Calibri" panose="020F0502020204030204" pitchFamily="34" charset="0"/>
                <a:cs typeface="Calibri" panose="020F0502020204030204" pitchFamily="34" charset="0"/>
              </a:rPr>
            </a:br>
            <a:r>
              <a:rPr lang="en-US" b="0" i="0" u="none" strike="noStrike" dirty="0" err="1">
                <a:solidFill>
                  <a:srgbClr val="0070C0"/>
                </a:solidFill>
                <a:effectLst/>
                <a:latin typeface="Calibri" panose="020F0502020204030204" pitchFamily="34" charset="0"/>
                <a:cs typeface="Calibri" panose="020F0502020204030204" pitchFamily="34" charset="0"/>
              </a:rPr>
              <a:t>test_size</a:t>
            </a:r>
            <a:r>
              <a:rPr lang="en-US" b="0" i="0" u="none" strike="noStrike" dirty="0">
                <a:solidFill>
                  <a:srgbClr val="0070C0"/>
                </a:solidFill>
                <a:effectLst/>
                <a:latin typeface="Calibri" panose="020F0502020204030204" pitchFamily="34" charset="0"/>
                <a:cs typeface="Calibri" panose="020F0502020204030204" pitchFamily="34" charset="0"/>
              </a:rPr>
              <a:t>=0.2, </a:t>
            </a:r>
            <a:r>
              <a:rPr lang="en-US" b="0" i="0" u="none" strike="noStrike" dirty="0" err="1">
                <a:solidFill>
                  <a:srgbClr val="0070C0"/>
                </a:solidFill>
                <a:effectLst/>
                <a:latin typeface="Calibri" panose="020F0502020204030204" pitchFamily="34" charset="0"/>
                <a:cs typeface="Calibri" panose="020F0502020204030204" pitchFamily="34" charset="0"/>
              </a:rPr>
              <a:t>random_state</a:t>
            </a:r>
            <a:r>
              <a:rPr lang="en-US" b="0" i="0" u="none" strike="noStrike" dirty="0">
                <a:solidFill>
                  <a:srgbClr val="0070C0"/>
                </a:solidFill>
                <a:effectLst/>
                <a:latin typeface="Calibri" panose="020F0502020204030204" pitchFamily="34" charset="0"/>
                <a:cs typeface="Calibri" panose="020F0502020204030204" pitchFamily="34" charset="0"/>
              </a:rPr>
              <a:t>=15, stratify=y)</a:t>
            </a:r>
          </a:p>
        </p:txBody>
      </p:sp>
    </p:spTree>
    <p:extLst>
      <p:ext uri="{BB962C8B-B14F-4D97-AF65-F5344CB8AC3E}">
        <p14:creationId xmlns:p14="http://schemas.microsoft.com/office/powerpoint/2010/main" val="2657430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10663F-1CE4-451F-AB20-93C5562ADCF0}"/>
              </a:ext>
            </a:extLst>
          </p:cNvPr>
          <p:cNvSpPr txBox="1"/>
          <p:nvPr/>
        </p:nvSpPr>
        <p:spPr>
          <a:xfrm>
            <a:off x="741284" y="664904"/>
            <a:ext cx="10497845" cy="923330"/>
          </a:xfrm>
          <a:prstGeom prst="rect">
            <a:avLst/>
          </a:prstGeom>
          <a:noFill/>
        </p:spPr>
        <p:txBody>
          <a:bodyPr wrap="square">
            <a:spAutoFit/>
          </a:bodyPr>
          <a:lstStyle/>
          <a:p>
            <a:pPr algn="l"/>
            <a:r>
              <a:rPr lang="en-US" b="1" i="0" dirty="0">
                <a:solidFill>
                  <a:srgbClr val="05192D"/>
                </a:solidFill>
                <a:effectLst/>
                <a:latin typeface="inherit"/>
              </a:rPr>
              <a:t>Splitting Data</a:t>
            </a:r>
          </a:p>
          <a:p>
            <a:pPr algn="l"/>
            <a:r>
              <a:rPr lang="en-US" b="0" i="0" dirty="0">
                <a:solidFill>
                  <a:srgbClr val="05192D"/>
                </a:solidFill>
                <a:effectLst/>
                <a:latin typeface="inherit"/>
              </a:rPr>
              <a:t>First, you separate the columns into independent and dependent variables(or features and label). Then you split those variables into train and test sets.</a:t>
            </a:r>
          </a:p>
        </p:txBody>
      </p:sp>
      <p:pic>
        <p:nvPicPr>
          <p:cNvPr id="5" name="Picture 4">
            <a:extLst>
              <a:ext uri="{FF2B5EF4-FFF2-40B4-BE49-F238E27FC236}">
                <a16:creationId xmlns:a16="http://schemas.microsoft.com/office/drawing/2014/main" id="{32B468D0-9B54-4CA0-9A52-19E48AD00F05}"/>
              </a:ext>
            </a:extLst>
          </p:cNvPr>
          <p:cNvPicPr>
            <a:picLocks noChangeAspect="1"/>
          </p:cNvPicPr>
          <p:nvPr/>
        </p:nvPicPr>
        <p:blipFill>
          <a:blip r:embed="rId2"/>
          <a:stretch>
            <a:fillRect/>
          </a:stretch>
        </p:blipFill>
        <p:spPr>
          <a:xfrm>
            <a:off x="2365437" y="1588234"/>
            <a:ext cx="6343558" cy="3184022"/>
          </a:xfrm>
          <a:prstGeom prst="rect">
            <a:avLst/>
          </a:prstGeom>
        </p:spPr>
      </p:pic>
      <p:sp>
        <p:nvSpPr>
          <p:cNvPr id="6" name="TextBox 5">
            <a:extLst>
              <a:ext uri="{FF2B5EF4-FFF2-40B4-BE49-F238E27FC236}">
                <a16:creationId xmlns:a16="http://schemas.microsoft.com/office/drawing/2014/main" id="{92A623D4-9532-47C1-BF5D-BC374FE2B959}"/>
              </a:ext>
            </a:extLst>
          </p:cNvPr>
          <p:cNvSpPr txBox="1"/>
          <p:nvPr/>
        </p:nvSpPr>
        <p:spPr>
          <a:xfrm>
            <a:off x="702815" y="4772256"/>
            <a:ext cx="10786370" cy="1477328"/>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Why x-train, y-train, x-test, y-test?</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If you need to work with independent and dependent variables</a:t>
            </a:r>
            <a:r>
              <a:rPr lang="en-US" sz="1600" dirty="0">
                <a:effectLst/>
                <a:latin typeface="Calibri" panose="020F0502020204030204" pitchFamily="34" charset="0"/>
                <a:ea typeface="Calibri" panose="020F0502020204030204" pitchFamily="34" charset="0"/>
              </a:rPr>
              <a:t> in your analysis, </a:t>
            </a:r>
            <a:r>
              <a:rPr lang="en-US" sz="1800" dirty="0">
                <a:effectLst/>
                <a:latin typeface="Calibri" panose="020F0502020204030204" pitchFamily="34" charset="0"/>
                <a:ea typeface="Calibri" panose="020F0502020204030204" pitchFamily="34" charset="0"/>
              </a:rPr>
              <a:t>you will first separate the columns into independent and dependent variables. Then you split those variables into train and test sets.  </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You can label the independent variable x-train and the dependent variable  y-train for the training set;</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and x-test, y-test for the test set.  You will then end up with four files.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88907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E00A15-0096-4D6B-B6BD-FDA5AEDCA0B4}"/>
              </a:ext>
            </a:extLst>
          </p:cNvPr>
          <p:cNvSpPr txBox="1"/>
          <p:nvPr/>
        </p:nvSpPr>
        <p:spPr>
          <a:xfrm>
            <a:off x="1020931" y="989621"/>
            <a:ext cx="10466773" cy="4294252"/>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Splitting the train and test data into subsets help improve accuracy.</a:t>
            </a:r>
          </a:p>
          <a:p>
            <a:pPr marL="0" marR="0">
              <a:lnSpc>
                <a:spcPct val="107000"/>
              </a:lnSpc>
              <a:spcBef>
                <a:spcPts val="0"/>
              </a:spcBef>
              <a:spcAft>
                <a:spcPts val="0"/>
              </a:spcAft>
            </a:pPr>
            <a:endParaRPr lang="en-US" sz="1400" b="1">
              <a:solidFill>
                <a:srgbClr val="232629"/>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b="1">
                <a:solidFill>
                  <a:srgbClr val="232629"/>
                </a:solidFill>
                <a:effectLst/>
                <a:latin typeface="Segoe UI" panose="020B0502040204020203" pitchFamily="34" charset="0"/>
                <a:ea typeface="Calibri" panose="020F0502020204030204" pitchFamily="34" charset="0"/>
                <a:cs typeface="Times New Roman" panose="02020603050405020304" pitchFamily="18" charset="0"/>
              </a:rPr>
              <a:t>To </a:t>
            </a:r>
            <a:r>
              <a:rPr lang="en-US" sz="1400" b="1" dirty="0">
                <a:solidFill>
                  <a:srgbClr val="232629"/>
                </a:solidFill>
                <a:effectLst/>
                <a:latin typeface="Segoe UI" panose="020B0502040204020203" pitchFamily="34" charset="0"/>
                <a:ea typeface="Calibri" panose="020F0502020204030204" pitchFamily="34" charset="0"/>
                <a:cs typeface="Times New Roman" panose="02020603050405020304" pitchFamily="18" charset="0"/>
              </a:rPr>
              <a:t>train your model you use: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err="1">
                <a:solidFill>
                  <a:srgbClr val="232629"/>
                </a:solidFill>
                <a:effectLst/>
                <a:latin typeface="Segoe UI" panose="020B0502040204020203" pitchFamily="34" charset="0"/>
                <a:ea typeface="Calibri" panose="020F0502020204030204" pitchFamily="34" charset="0"/>
                <a:cs typeface="Times New Roman" panose="02020603050405020304" pitchFamily="18" charset="0"/>
              </a:rPr>
              <a:t>X_train</a:t>
            </a:r>
            <a:r>
              <a:rPr lang="en-US" sz="1400" dirty="0">
                <a:solidFill>
                  <a:srgbClr val="232629"/>
                </a:solidFill>
                <a:effectLst/>
                <a:latin typeface="Segoe UI" panose="020B0502040204020203" pitchFamily="34" charset="0"/>
                <a:ea typeface="Calibri" panose="020F0502020204030204" pitchFamily="34" charset="0"/>
                <a:cs typeface="Times New Roman" panose="02020603050405020304" pitchFamily="18" charset="0"/>
              </a:rPr>
              <a:t> as the features and </a:t>
            </a:r>
            <a:r>
              <a:rPr lang="en-US" sz="1400" dirty="0" err="1">
                <a:solidFill>
                  <a:srgbClr val="232629"/>
                </a:solidFill>
                <a:effectLst/>
                <a:latin typeface="Segoe UI" panose="020B0502040204020203" pitchFamily="34" charset="0"/>
                <a:ea typeface="Calibri" panose="020F0502020204030204" pitchFamily="34" charset="0"/>
                <a:cs typeface="Times New Roman" panose="02020603050405020304" pitchFamily="18" charset="0"/>
              </a:rPr>
              <a:t>y_train</a:t>
            </a:r>
            <a:r>
              <a:rPr lang="en-US" sz="1400" dirty="0">
                <a:solidFill>
                  <a:srgbClr val="232629"/>
                </a:solidFill>
                <a:effectLst/>
                <a:latin typeface="Segoe UI" panose="020B0502040204020203" pitchFamily="34" charset="0"/>
                <a:ea typeface="Calibri" panose="020F0502020204030204" pitchFamily="34" charset="0"/>
                <a:cs typeface="Times New Roman" panose="02020603050405020304" pitchFamily="18" charset="0"/>
              </a:rPr>
              <a:t> as the ground truth.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b="1" dirty="0">
                <a:solidFill>
                  <a:srgbClr val="232629"/>
                </a:solidFill>
                <a:effectLst/>
                <a:latin typeface="Segoe UI" panose="020B0502040204020203" pitchFamily="34" charset="0"/>
                <a:ea typeface="Calibri" panose="020F0502020204030204" pitchFamily="34" charset="0"/>
                <a:cs typeface="Times New Roman" panose="02020603050405020304" pitchFamily="18" charset="0"/>
              </a:rPr>
              <a:t>To test your model use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err="1">
                <a:solidFill>
                  <a:srgbClr val="232629"/>
                </a:solidFill>
                <a:effectLst/>
                <a:latin typeface="Segoe UI" panose="020B0502040204020203" pitchFamily="34" charset="0"/>
                <a:ea typeface="Calibri" panose="020F0502020204030204" pitchFamily="34" charset="0"/>
                <a:cs typeface="Times New Roman" panose="02020603050405020304" pitchFamily="18" charset="0"/>
              </a:rPr>
              <a:t>X_test</a:t>
            </a:r>
            <a:r>
              <a:rPr lang="en-US" sz="1400" dirty="0">
                <a:solidFill>
                  <a:srgbClr val="232629"/>
                </a:solidFill>
                <a:effectLst/>
                <a:latin typeface="Segoe UI" panose="020B0502040204020203" pitchFamily="34" charset="0"/>
                <a:ea typeface="Calibri" panose="020F0502020204030204" pitchFamily="34" charset="0"/>
                <a:cs typeface="Times New Roman" panose="02020603050405020304" pitchFamily="18" charset="0"/>
              </a:rPr>
              <a:t> as the features and </a:t>
            </a:r>
            <a:r>
              <a:rPr lang="en-US" sz="1400" dirty="0" err="1">
                <a:solidFill>
                  <a:srgbClr val="232629"/>
                </a:solidFill>
                <a:effectLst/>
                <a:latin typeface="Segoe UI" panose="020B0502040204020203" pitchFamily="34" charset="0"/>
                <a:ea typeface="Calibri" panose="020F0502020204030204" pitchFamily="34" charset="0"/>
                <a:cs typeface="Times New Roman" panose="02020603050405020304" pitchFamily="18" charset="0"/>
              </a:rPr>
              <a:t>y_test</a:t>
            </a:r>
            <a:r>
              <a:rPr lang="en-US" sz="1400" dirty="0">
                <a:solidFill>
                  <a:srgbClr val="232629"/>
                </a:solidFill>
                <a:effectLst/>
                <a:latin typeface="Segoe UI" panose="020B0502040204020203" pitchFamily="34" charset="0"/>
                <a:ea typeface="Calibri" panose="020F0502020204030204" pitchFamily="34" charset="0"/>
                <a:cs typeface="Times New Roman" panose="02020603050405020304" pitchFamily="18" charset="0"/>
              </a:rPr>
              <a:t> to validate the predicted labels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https://stackoverflow.com/questions/57724175/what-does-this-code-mean-train-test-split-scikitlearn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tabLst>
                <a:tab pos="457200" algn="l"/>
              </a:tabLst>
            </a:pPr>
            <a:r>
              <a:rPr lang="en-US" sz="1800" b="1" dirty="0"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x_train</a:t>
            </a:r>
            <a:r>
              <a:rPr lang="en-US" sz="2400" b="1"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a:t>
            </a:r>
            <a:r>
              <a:rPr lang="en-US" sz="24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 The training part of the first sequence (</a:t>
            </a:r>
            <a:r>
              <a:rPr lang="en-US" sz="1800" dirty="0">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x</a:t>
            </a:r>
            <a:r>
              <a:rPr lang="en-US" sz="24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b="1" dirty="0"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x_test</a:t>
            </a:r>
            <a:r>
              <a:rPr lang="en-US" sz="2400" b="1"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a:t>
            </a:r>
            <a:r>
              <a:rPr lang="en-US" sz="24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 The test part of the first sequence (</a:t>
            </a:r>
            <a:r>
              <a:rPr lang="en-US" sz="1800" dirty="0">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x</a:t>
            </a:r>
            <a:r>
              <a:rPr lang="en-US" sz="24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b="1" dirty="0"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y_train</a:t>
            </a:r>
            <a:r>
              <a:rPr lang="en-US" sz="2400" b="1"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a:t>
            </a:r>
            <a:r>
              <a:rPr lang="en-US" sz="24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 The training part of the second sequence (</a:t>
            </a:r>
            <a:r>
              <a:rPr lang="en-US" sz="1800" dirty="0">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y</a:t>
            </a:r>
            <a:r>
              <a:rPr lang="en-US" sz="24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tabLst>
                <a:tab pos="457200" algn="l"/>
              </a:tabLst>
            </a:pPr>
            <a:r>
              <a:rPr lang="en-US" sz="1800" b="1" dirty="0" err="1">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y_test</a:t>
            </a:r>
            <a:r>
              <a:rPr lang="en-US" sz="2400" b="1"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a:t>
            </a:r>
            <a:r>
              <a:rPr lang="en-US" sz="24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 The test part of the second sequence (</a:t>
            </a:r>
            <a:r>
              <a:rPr lang="en-US" sz="1800" dirty="0">
                <a:solidFill>
                  <a:srgbClr val="222222"/>
                </a:solidFill>
                <a:effectLst/>
                <a:latin typeface="Consolas" panose="020B0609020204030204" pitchFamily="49" charset="0"/>
                <a:ea typeface="Times New Roman" panose="02020603050405020304" pitchFamily="18" charset="0"/>
                <a:cs typeface="Courier New" panose="02070309020205020404" pitchFamily="49" charset="0"/>
              </a:rPr>
              <a:t>y</a:t>
            </a:r>
            <a:r>
              <a:rPr lang="en-US" sz="2400" dirty="0">
                <a:solidFill>
                  <a:srgbClr val="222222"/>
                </a:solidFill>
                <a:effectLst/>
                <a:latin typeface="Source Sans Pro" panose="020B0503030403020204"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https://realpython.com/train-test-split-python-data/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162079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3" name="Picture 12">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6" name="Picture 15">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8" name="Straight Connector 17">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3" name="Picture 22">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25">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7" name="TextBox 16">
            <a:extLst>
              <a:ext uri="{FF2B5EF4-FFF2-40B4-BE49-F238E27FC236}">
                <a16:creationId xmlns:a16="http://schemas.microsoft.com/office/drawing/2014/main" id="{C51E0CBE-E848-425C-AB24-AA2B9EC666BC}"/>
              </a:ext>
            </a:extLst>
          </p:cNvPr>
          <p:cNvSpPr txBox="1"/>
          <p:nvPr/>
        </p:nvSpPr>
        <p:spPr>
          <a:xfrm>
            <a:off x="887766" y="781273"/>
            <a:ext cx="10564956" cy="1938992"/>
          </a:xfrm>
          <a:prstGeom prst="rect">
            <a:avLst/>
          </a:prstGeom>
          <a:noFill/>
        </p:spPr>
        <p:txBody>
          <a:bodyPr wrap="square">
            <a:spAutoFit/>
          </a:bodyPr>
          <a:lstStyle/>
          <a:p>
            <a:pPr marR="0" algn="l" fontAlgn="base">
              <a:spcBef>
                <a:spcPts val="0"/>
              </a:spcBef>
              <a:spcAft>
                <a:spcPts val="0"/>
              </a:spcAft>
            </a:pPr>
            <a:r>
              <a:rPr lang="en-US" sz="2000" b="0" i="0" u="none" strike="noStrike" dirty="0">
                <a:effectLst/>
                <a:latin typeface="Calibri" panose="020F0502020204030204" pitchFamily="34" charset="0"/>
                <a:cs typeface="Calibri" panose="020F0502020204030204" pitchFamily="34" charset="0"/>
              </a:rPr>
              <a:t>You will write a code to export the training and testing data sets to a CSV file. Can use PA2 file format. PA2 is used by an application called STABCAL (Stability Calculation for Aqueous Systems).  Can use the to_ csv( ) to save or export file to csv in python. For working CSV files in python, there is an inbuilt module called csv.  See the link below:</a:t>
            </a:r>
            <a:endParaRPr lang="en-US" sz="2000" dirty="0">
              <a:latin typeface="Calibri" panose="020F0502020204030204" pitchFamily="34" charset="0"/>
              <a:cs typeface="Calibri" panose="020F0502020204030204" pitchFamily="34" charset="0"/>
            </a:endParaRPr>
          </a:p>
          <a:p>
            <a:pPr marR="0" algn="l" fontAlgn="base">
              <a:spcBef>
                <a:spcPts val="0"/>
              </a:spcBef>
              <a:spcAft>
                <a:spcPts val="0"/>
              </a:spcAft>
            </a:pPr>
            <a:r>
              <a:rPr lang="en-US" sz="2000" b="0" i="0" u="none" strike="noStrike" dirty="0">
                <a:effectLst/>
                <a:latin typeface="Calibri" panose="020F0502020204030204" pitchFamily="34" charset="0"/>
                <a:cs typeface="Calibri" panose="020F0502020204030204" pitchFamily="34" charset="0"/>
                <a:hlinkClick r:id="rId7"/>
              </a:rPr>
              <a:t>https://www.geeksforgeeks.org/working-csv-files-python/</a:t>
            </a:r>
            <a:endParaRPr lang="en-US" sz="2000" b="0" i="0" u="none" strike="noStrike" dirty="0">
              <a:effectLst/>
              <a:latin typeface="Calibri" panose="020F0502020204030204" pitchFamily="34" charset="0"/>
              <a:cs typeface="Calibri" panose="020F0502020204030204" pitchFamily="34" charset="0"/>
            </a:endParaRPr>
          </a:p>
          <a:p>
            <a:pPr marR="0" algn="l" fontAlgn="base">
              <a:spcBef>
                <a:spcPts val="0"/>
              </a:spcBef>
              <a:spcAft>
                <a:spcPts val="0"/>
              </a:spcAft>
            </a:pPr>
            <a:endParaRPr lang="en-US" sz="2000" b="0" i="0" u="none" strike="noStrike" dirty="0">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4C9B5A1-B1B4-44C3-BDB6-A66D18FC6A95}"/>
              </a:ext>
            </a:extLst>
          </p:cNvPr>
          <p:cNvPicPr>
            <a:picLocks noChangeAspect="1"/>
          </p:cNvPicPr>
          <p:nvPr/>
        </p:nvPicPr>
        <p:blipFill>
          <a:blip r:embed="rId8"/>
          <a:stretch>
            <a:fillRect/>
          </a:stretch>
        </p:blipFill>
        <p:spPr>
          <a:xfrm>
            <a:off x="931233" y="4239106"/>
            <a:ext cx="5946308" cy="1588127"/>
          </a:xfrm>
          <a:prstGeom prst="rect">
            <a:avLst/>
          </a:prstGeom>
        </p:spPr>
      </p:pic>
      <p:pic>
        <p:nvPicPr>
          <p:cNvPr id="7" name="Picture 6">
            <a:extLst>
              <a:ext uri="{FF2B5EF4-FFF2-40B4-BE49-F238E27FC236}">
                <a16:creationId xmlns:a16="http://schemas.microsoft.com/office/drawing/2014/main" id="{799E6901-B775-4956-A863-96246B9CE176}"/>
              </a:ext>
            </a:extLst>
          </p:cNvPr>
          <p:cNvPicPr>
            <a:picLocks noChangeAspect="1"/>
          </p:cNvPicPr>
          <p:nvPr/>
        </p:nvPicPr>
        <p:blipFill>
          <a:blip r:embed="rId9"/>
          <a:stretch>
            <a:fillRect/>
          </a:stretch>
        </p:blipFill>
        <p:spPr>
          <a:xfrm>
            <a:off x="7479329" y="2266727"/>
            <a:ext cx="3867150" cy="3810000"/>
          </a:xfrm>
          <a:prstGeom prst="rect">
            <a:avLst/>
          </a:prstGeom>
        </p:spPr>
      </p:pic>
      <p:pic>
        <p:nvPicPr>
          <p:cNvPr id="3" name="Picture 2">
            <a:extLst>
              <a:ext uri="{FF2B5EF4-FFF2-40B4-BE49-F238E27FC236}">
                <a16:creationId xmlns:a16="http://schemas.microsoft.com/office/drawing/2014/main" id="{3DF111DA-1EA9-49C1-BD03-BC87BF969F0B}"/>
              </a:ext>
            </a:extLst>
          </p:cNvPr>
          <p:cNvPicPr>
            <a:picLocks noChangeAspect="1"/>
          </p:cNvPicPr>
          <p:nvPr/>
        </p:nvPicPr>
        <p:blipFill>
          <a:blip r:embed="rId10"/>
          <a:stretch>
            <a:fillRect/>
          </a:stretch>
        </p:blipFill>
        <p:spPr>
          <a:xfrm>
            <a:off x="792976" y="2863653"/>
            <a:ext cx="6257925" cy="952500"/>
          </a:xfrm>
          <a:prstGeom prst="rect">
            <a:avLst/>
          </a:prstGeom>
        </p:spPr>
      </p:pic>
    </p:spTree>
    <p:extLst>
      <p:ext uri="{BB962C8B-B14F-4D97-AF65-F5344CB8AC3E}">
        <p14:creationId xmlns:p14="http://schemas.microsoft.com/office/powerpoint/2010/main" val="629319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EFFF23-3115-B726-CFA9-82086AE7D9A4}"/>
              </a:ext>
            </a:extLst>
          </p:cNvPr>
          <p:cNvSpPr txBox="1"/>
          <p:nvPr/>
        </p:nvSpPr>
        <p:spPr>
          <a:xfrm>
            <a:off x="1398233" y="849128"/>
            <a:ext cx="6116714" cy="461665"/>
          </a:xfrm>
          <a:prstGeom prst="rect">
            <a:avLst/>
          </a:prstGeom>
          <a:solidFill>
            <a:schemeClr val="accent1">
              <a:lumMod val="20000"/>
              <a:lumOff val="80000"/>
            </a:schemeClr>
          </a:solidFill>
        </p:spPr>
        <p:txBody>
          <a:bodyPr wrap="square">
            <a:spAutoFit/>
          </a:bodyPr>
          <a:lstStyle/>
          <a:p>
            <a:r>
              <a:rPr lang="en-US" sz="2400" b="1" dirty="0"/>
              <a:t>R-Code to export the data</a:t>
            </a:r>
          </a:p>
        </p:txBody>
      </p:sp>
      <p:pic>
        <p:nvPicPr>
          <p:cNvPr id="5" name="Picture 4">
            <a:extLst>
              <a:ext uri="{FF2B5EF4-FFF2-40B4-BE49-F238E27FC236}">
                <a16:creationId xmlns:a16="http://schemas.microsoft.com/office/drawing/2014/main" id="{C5A055B9-9268-2AAA-6FEC-E63ECF2F9C17}"/>
              </a:ext>
            </a:extLst>
          </p:cNvPr>
          <p:cNvPicPr>
            <a:picLocks noChangeAspect="1"/>
          </p:cNvPicPr>
          <p:nvPr/>
        </p:nvPicPr>
        <p:blipFill>
          <a:blip r:embed="rId2"/>
          <a:stretch>
            <a:fillRect/>
          </a:stretch>
        </p:blipFill>
        <p:spPr>
          <a:xfrm>
            <a:off x="1139386" y="1555039"/>
            <a:ext cx="5162550" cy="930710"/>
          </a:xfrm>
          <a:prstGeom prst="rect">
            <a:avLst/>
          </a:prstGeom>
        </p:spPr>
      </p:pic>
      <p:sp>
        <p:nvSpPr>
          <p:cNvPr id="7" name="TextBox 6">
            <a:extLst>
              <a:ext uri="{FF2B5EF4-FFF2-40B4-BE49-F238E27FC236}">
                <a16:creationId xmlns:a16="http://schemas.microsoft.com/office/drawing/2014/main" id="{E1DB4854-BDB0-5BAC-5787-E94EC9F884C5}"/>
              </a:ext>
            </a:extLst>
          </p:cNvPr>
          <p:cNvSpPr txBox="1"/>
          <p:nvPr/>
        </p:nvSpPr>
        <p:spPr>
          <a:xfrm>
            <a:off x="1069760" y="2628003"/>
            <a:ext cx="9583444" cy="2746457"/>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Providing a copy of the cleaned data 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write.csv(</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med_kNN_norm</a:t>
            </a:r>
            <a:r>
              <a:rPr lang="en-US" sz="1800" dirty="0">
                <a:effectLst/>
                <a:latin typeface="Calibri" panose="020F0502020204030204" pitchFamily="34" charset="0"/>
                <a:ea typeface="Calibri" panose="020F0502020204030204" pitchFamily="34" charset="0"/>
                <a:cs typeface="Times New Roman" panose="02020603050405020304" pitchFamily="18" charset="0"/>
              </a:rPr>
              <a:t>, file = 'C:/Users/</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jwing</a:t>
            </a:r>
            <a:r>
              <a:rPr lang="en-US" sz="1800" dirty="0">
                <a:effectLst/>
                <a:latin typeface="Calibri" panose="020F0502020204030204" pitchFamily="34" charset="0"/>
                <a:ea typeface="Calibri" panose="020F0502020204030204" pitchFamily="34" charset="0"/>
                <a:cs typeface="Times New Roman" panose="02020603050405020304" pitchFamily="18" charset="0"/>
              </a:rPr>
              <a:t>/Desktop/Elleh/WGU/D209/med_kNN_norm.csv’)</a:t>
            </a:r>
          </a:p>
          <a:p>
            <a:pPr marL="0" marR="0">
              <a:lnSpc>
                <a:spcPct val="107000"/>
              </a:lnSpc>
              <a:spcBef>
                <a:spcPts val="0"/>
              </a:spcBef>
              <a:spcAft>
                <a:spcPts val="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Export the training and test files to CSV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write.csv(</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med_train</a:t>
            </a:r>
            <a:r>
              <a:rPr lang="en-US" sz="1800" dirty="0">
                <a:effectLst/>
                <a:latin typeface="Calibri" panose="020F0502020204030204" pitchFamily="34" charset="0"/>
                <a:ea typeface="Calibri" panose="020F0502020204030204" pitchFamily="34" charset="0"/>
                <a:cs typeface="Times New Roman" panose="02020603050405020304" pitchFamily="18" charset="0"/>
              </a:rPr>
              <a:t>, file = 'C:/Users/Desktop/Sims/WGU/D209/med_train.csv')</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write.csv(</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med_test</a:t>
            </a:r>
            <a:r>
              <a:rPr lang="en-US" sz="1800" dirty="0">
                <a:effectLst/>
                <a:latin typeface="Calibri" panose="020F0502020204030204" pitchFamily="34" charset="0"/>
                <a:ea typeface="Calibri" panose="020F0502020204030204" pitchFamily="34" charset="0"/>
                <a:cs typeface="Times New Roman" panose="02020603050405020304" pitchFamily="18" charset="0"/>
              </a:rPr>
              <a:t>, file = 'C:/Users/Desktop/Sims/WGU/D209/med_test.csv')</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0822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62C5C1-F129-41CD-8DF5-D34F49F580B6}"/>
              </a:ext>
            </a:extLst>
          </p:cNvPr>
          <p:cNvSpPr txBox="1"/>
          <p:nvPr/>
        </p:nvSpPr>
        <p:spPr>
          <a:xfrm>
            <a:off x="786192" y="584902"/>
            <a:ext cx="10619615" cy="5539978"/>
          </a:xfrm>
          <a:prstGeom prst="rect">
            <a:avLst/>
          </a:prstGeom>
          <a:noFill/>
        </p:spPr>
        <p:txBody>
          <a:bodyPr wrap="square">
            <a:spAutoFit/>
          </a:bodyPr>
          <a:lstStyle/>
          <a:p>
            <a:pPr marL="0" marR="0">
              <a:spcBef>
                <a:spcPts val="0"/>
              </a:spcBef>
              <a:spcAft>
                <a:spcPts val="0"/>
              </a:spcAft>
            </a:pPr>
            <a:r>
              <a:rPr lang="en-US" sz="1800" b="1" dirty="0">
                <a:effectLst/>
                <a:latin typeface="Inherit"/>
                <a:ea typeface="Calibri" panose="020F0502020204030204" pitchFamily="34" charset="0"/>
                <a:cs typeface="Times New Roman" panose="02020603050405020304" pitchFamily="18" charset="0"/>
              </a:rPr>
              <a:t>Task 1:</a:t>
            </a:r>
            <a:r>
              <a:rPr lang="en-US" sz="1600" dirty="0">
                <a:effectLst/>
                <a:latin typeface="Inherit"/>
                <a:ea typeface="Calibri" panose="020F0502020204030204" pitchFamily="34" charset="0"/>
              </a:rPr>
              <a:t> </a:t>
            </a:r>
            <a:r>
              <a:rPr lang="en-US" sz="1800" b="1" dirty="0">
                <a:effectLst/>
                <a:latin typeface="Inherit"/>
                <a:ea typeface="Calibri" panose="020F0502020204030204" pitchFamily="34" charset="0"/>
                <a:cs typeface="Times New Roman" panose="02020603050405020304" pitchFamily="18" charset="0"/>
              </a:rPr>
              <a:t>Create a data mining report using classification models.</a:t>
            </a:r>
            <a:r>
              <a:rPr lang="en-US" sz="1800" dirty="0">
                <a:effectLst/>
                <a:latin typeface="Inherit"/>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Apply observations to appropriate classes and categories using classification methods (K Nearest Neighbor (KNN) or Naïve Bayes). </a:t>
            </a:r>
          </a:p>
          <a:p>
            <a:pPr marL="342900" marR="0" lvl="0" indent="-342900">
              <a:spcBef>
                <a:spcPts val="0"/>
              </a:spcBef>
              <a:spcAft>
                <a:spcPts val="0"/>
              </a:spcAft>
              <a:buFont typeface="Symbol" panose="05050102010706020507" pitchFamily="18" charset="2"/>
              <a:buChar char=""/>
            </a:pPr>
            <a:r>
              <a:rPr lang="en-US" sz="1800" dirty="0">
                <a:solidFill>
                  <a:srgbClr val="0070C0"/>
                </a:solidFill>
                <a:effectLst/>
                <a:latin typeface="Inherit"/>
                <a:ea typeface="Calibri" panose="020F0502020204030204" pitchFamily="34" charset="0"/>
                <a:cs typeface="Times New Roman" panose="02020603050405020304" pitchFamily="18" charset="0"/>
              </a:rPr>
              <a:t>Classification is used when the output is categorical. Input = independent variable, output = dependent value</a:t>
            </a:r>
            <a:r>
              <a:rPr lang="en-US" dirty="0">
                <a:solidFill>
                  <a:srgbClr val="0070C0"/>
                </a:solidFill>
                <a:latin typeface="Inherit"/>
                <a:ea typeface="Calibri" panose="020F0502020204030204" pitchFamily="34" charset="0"/>
                <a:cs typeface="Times New Roman" panose="02020603050405020304" pitchFamily="18" charset="0"/>
              </a:rPr>
              <a:t>.</a:t>
            </a:r>
            <a:r>
              <a:rPr lang="en-US" sz="1800" dirty="0">
                <a:solidFill>
                  <a:srgbClr val="0070C0"/>
                </a:solidFill>
                <a:effectLst/>
                <a:latin typeface="Inherit"/>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E</a:t>
            </a:r>
            <a:r>
              <a:rPr lang="en-US" sz="1800" dirty="0">
                <a:solidFill>
                  <a:srgbClr val="333333"/>
                </a:solidFill>
                <a:effectLst/>
                <a:latin typeface="Inherit"/>
                <a:ea typeface="Calibri" panose="020F0502020204030204" pitchFamily="34" charset="0"/>
                <a:cs typeface="Times New Roman" panose="02020603050405020304" pitchFamily="18" charset="0"/>
              </a:rPr>
              <a:t>valuate model performance for precision and accuracy.</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Analyze, summarize, and discuss the implication of your work.</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Write the report of your analysis and do a Panopto video recording of your report.</a:t>
            </a:r>
          </a:p>
          <a:p>
            <a:pPr marL="342900" marR="0" lvl="0" indent="-342900">
              <a:spcBef>
                <a:spcPts val="0"/>
              </a:spcBef>
              <a:spcAft>
                <a:spcPts val="0"/>
              </a:spcAft>
              <a:buFont typeface="Symbol" panose="05050102010706020507" pitchFamily="18" charset="2"/>
              <a:buChar char=""/>
            </a:pPr>
            <a:r>
              <a:rPr lang="en-US" dirty="0">
                <a:latin typeface="Inherit"/>
                <a:ea typeface="Calibri" panose="020F0502020204030204" pitchFamily="34" charset="0"/>
                <a:cs typeface="Times New Roman" panose="02020603050405020304" pitchFamily="18" charset="0"/>
              </a:rPr>
              <a:t>Submit all necessary documents.</a:t>
            </a:r>
            <a:endParaRPr lang="en-US" sz="1600" dirty="0">
              <a:effectLst/>
              <a:latin typeface="Calibri" panose="020F0502020204030204" pitchFamily="34" charset="0"/>
              <a:ea typeface="Calibri" panose="020F0502020204030204" pitchFamily="34" charset="0"/>
            </a:endParaRPr>
          </a:p>
          <a:p>
            <a:pPr marL="457200" marR="0">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b="1" dirty="0">
                <a:effectLst/>
                <a:latin typeface="Inherit"/>
                <a:ea typeface="Calibri" panose="020F0502020204030204" pitchFamily="34" charset="0"/>
                <a:cs typeface="Times New Roman" panose="02020603050405020304" pitchFamily="18" charset="0"/>
              </a:rPr>
              <a:t>Task 2: Create a data mining report using predictive and data mining models.</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Implement predictive data mining models using Decision Trees, Random Forests, or advanced Regression (i.e., lasso or ridge).</a:t>
            </a:r>
          </a:p>
          <a:p>
            <a:pPr marL="342900" marR="0" lvl="0" indent="-342900">
              <a:spcBef>
                <a:spcPts val="0"/>
              </a:spcBef>
              <a:spcAft>
                <a:spcPts val="0"/>
              </a:spcAft>
              <a:buFont typeface="Symbol" panose="05050102010706020507" pitchFamily="18" charset="2"/>
              <a:buChar char=""/>
            </a:pPr>
            <a:r>
              <a:rPr lang="en-US" sz="1600" dirty="0">
                <a:solidFill>
                  <a:srgbClr val="0070C0"/>
                </a:solidFill>
                <a:effectLst/>
                <a:latin typeface="Calibri" panose="020F0502020204030204" pitchFamily="34" charset="0"/>
                <a:ea typeface="Calibri" panose="020F0502020204030204" pitchFamily="34" charset="0"/>
              </a:rPr>
              <a:t>Prediction is used when the output is </a:t>
            </a:r>
            <a:r>
              <a:rPr lang="en-US" sz="1600" dirty="0">
                <a:solidFill>
                  <a:srgbClr val="0070C0"/>
                </a:solidFill>
                <a:latin typeface="Calibri" panose="020F0502020204030204" pitchFamily="34" charset="0"/>
                <a:ea typeface="Calibri" panose="020F0502020204030204" pitchFamily="34" charset="0"/>
              </a:rPr>
              <a:t>numerical</a:t>
            </a:r>
            <a:r>
              <a:rPr lang="en-US" sz="1600" dirty="0">
                <a:solidFill>
                  <a:srgbClr val="0070C0"/>
                </a:solidFill>
                <a:effectLst/>
                <a:latin typeface="Calibri" panose="020F0502020204030204" pitchFamily="34" charset="0"/>
                <a:ea typeface="Calibri" panose="020F0502020204030204" pitchFamily="34" charset="0"/>
              </a:rPr>
              <a:t>. Prefer to predict a continuous variable with Random Forest Regressor, not Random Forest Classifier.</a:t>
            </a:r>
          </a:p>
          <a:p>
            <a:pPr marL="342900" marR="0" lvl="0" indent="-342900">
              <a:spcBef>
                <a:spcPts val="0"/>
              </a:spcBef>
              <a:spcAft>
                <a:spcPts val="0"/>
              </a:spcAft>
              <a:buFont typeface="Symbol" panose="05050102010706020507" pitchFamily="18" charset="2"/>
              <a:buChar char=""/>
            </a:pPr>
            <a:r>
              <a:rPr lang="en-US" sz="1800" dirty="0">
                <a:solidFill>
                  <a:srgbClr val="333333"/>
                </a:solidFill>
                <a:effectLst/>
                <a:latin typeface="Inherit"/>
                <a:ea typeface="Calibri" panose="020F0502020204030204" pitchFamily="34" charset="0"/>
                <a:cs typeface="Times New Roman" panose="02020603050405020304" pitchFamily="18" charset="0"/>
              </a:rPr>
              <a:t>Evaluate data mining model performance for precision and accuracy.</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Analyze, summarize, and discuss the implication of your work.</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Write the report of your analysis and do a Panopto video recording of your report.</a:t>
            </a:r>
          </a:p>
          <a:p>
            <a:pPr marL="342900" indent="-342900">
              <a:buFont typeface="Symbol" panose="05050102010706020507" pitchFamily="18" charset="2"/>
              <a:buChar char=""/>
            </a:pPr>
            <a:r>
              <a:rPr lang="en-US" sz="1600" dirty="0">
                <a:latin typeface="Inherit"/>
                <a:ea typeface="Calibri" panose="020F0502020204030204" pitchFamily="34" charset="0"/>
                <a:cs typeface="Times New Roman" panose="02020603050405020304" pitchFamily="18" charset="0"/>
              </a:rPr>
              <a:t>Submit all necessary documents.</a:t>
            </a:r>
            <a:endParaRPr lang="en-US" sz="1400" dirty="0">
              <a:latin typeface="Calibri" panose="020F0502020204030204" pitchFamily="34" charset="0"/>
              <a:ea typeface="Calibri" panose="020F0502020204030204" pitchFamily="34" charset="0"/>
            </a:endParaRPr>
          </a:p>
          <a:p>
            <a:r>
              <a:rPr lang="en-US" sz="1800" b="1" dirty="0">
                <a:effectLst/>
                <a:latin typeface="Inherit"/>
                <a:ea typeface="Calibri" panose="020F0502020204030204" pitchFamily="34" charset="0"/>
                <a:cs typeface="Times New Roman" panose="02020603050405020304" pitchFamily="18" charset="0"/>
              </a:rPr>
              <a:t> </a:t>
            </a:r>
            <a:r>
              <a:rPr lang="en-US" sz="1800" dirty="0">
                <a:effectLst/>
                <a:latin typeface="Inherit"/>
                <a:ea typeface="Calibri" panose="020F0502020204030204" pitchFamily="34" charset="0"/>
                <a:cs typeface="Times New Roman" panose="02020603050405020304" pitchFamily="18" charset="0"/>
              </a:rPr>
              <a:t>Schedule a time with your CI if you need help. We wish you success and a great learning experience!</a:t>
            </a:r>
            <a:r>
              <a:rPr lang="en-US" sz="1600" dirty="0">
                <a:effectLst/>
                <a:latin typeface="Inherit"/>
                <a:ea typeface="Calibri" panose="020F0502020204030204" pitchFamily="34" charset="0"/>
              </a:rPr>
              <a:t> </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760888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8" name="Straight Connector 17">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3" name="Picture 22">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25">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8" name="Straight Connector 27">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9D840A1E-CB3D-4835-93CD-75311F709FFD}"/>
              </a:ext>
            </a:extLst>
          </p:cNvPr>
          <p:cNvSpPr txBox="1"/>
          <p:nvPr/>
        </p:nvSpPr>
        <p:spPr>
          <a:xfrm>
            <a:off x="829824" y="2486773"/>
            <a:ext cx="10453694" cy="3761626"/>
          </a:xfrm>
          <a:prstGeom prst="rect">
            <a:avLst/>
          </a:prstGeom>
        </p:spPr>
        <p:txBody>
          <a:bodyPr vert="horz" lIns="91440" tIns="45720" rIns="91440" bIns="45720" rtlCol="0" anchor="t">
            <a:noAutofit/>
          </a:bodyPr>
          <a:lstStyle/>
          <a:p>
            <a:pPr marL="285750" marR="0" indent="-285750" fontAlgn="base">
              <a:buClr>
                <a:schemeClr val="accent1"/>
              </a:buClr>
              <a:buSzPct val="115000"/>
              <a:buFont typeface="Arial" panose="020B0604020202020204" pitchFamily="34" charset="0"/>
              <a:buChar char="•"/>
            </a:pPr>
            <a:r>
              <a:rPr lang="en-US" dirty="0">
                <a:solidFill>
                  <a:schemeClr val="tx1">
                    <a:lumMod val="85000"/>
                    <a:lumOff val="15000"/>
                  </a:schemeClr>
                </a:solidFill>
                <a:latin typeface="Calibri" panose="020F0502020204030204" pitchFamily="34" charset="0"/>
                <a:cs typeface="Calibri" panose="020F0502020204030204" pitchFamily="34" charset="0"/>
              </a:rPr>
              <a:t>If you are using classification to predict churn or readmission, you would provide some discussion of what the total number of neighbors should be. </a:t>
            </a:r>
          </a:p>
          <a:p>
            <a:pPr marL="285750" marR="0" indent="-285750" fontAlgn="base">
              <a:buClr>
                <a:schemeClr val="accent1"/>
              </a:buClr>
              <a:buSzPct val="115000"/>
              <a:buFont typeface="Arial" panose="020B0604020202020204" pitchFamily="34" charset="0"/>
              <a:buChar char="•"/>
            </a:pPr>
            <a:r>
              <a:rPr lang="en-US" dirty="0">
                <a:solidFill>
                  <a:schemeClr val="tx1">
                    <a:lumMod val="85000"/>
                    <a:lumOff val="15000"/>
                  </a:schemeClr>
                </a:solidFill>
                <a:latin typeface="Calibri" panose="020F0502020204030204" pitchFamily="34" charset="0"/>
                <a:cs typeface="Calibri" panose="020F0502020204030204" pitchFamily="34" charset="0"/>
              </a:rPr>
              <a:t>If you are using classification to segment customers into groups, you would need to show how the total number of groups is determined.</a:t>
            </a:r>
          </a:p>
          <a:p>
            <a:pPr marL="285750" marR="0" indent="-285750" fontAlgn="base">
              <a:buClr>
                <a:schemeClr val="accent1"/>
              </a:buClr>
              <a:buSzPct val="115000"/>
              <a:buFont typeface="Arial" panose="020B0604020202020204" pitchFamily="34" charset="0"/>
              <a:buChar char="•"/>
            </a:pPr>
            <a:r>
              <a:rPr lang="en-US" dirty="0">
                <a:solidFill>
                  <a:schemeClr val="tx1">
                    <a:lumMod val="85000"/>
                    <a:lumOff val="15000"/>
                  </a:schemeClr>
                </a:solidFill>
                <a:latin typeface="Calibri" panose="020F0502020204030204" pitchFamily="34" charset="0"/>
                <a:cs typeface="Calibri" panose="020F0502020204030204" pitchFamily="34" charset="0"/>
              </a:rPr>
              <a:t>If a specific metric (such as, </a:t>
            </a:r>
            <a:r>
              <a:rPr lang="en-US" dirty="0" err="1">
                <a:solidFill>
                  <a:schemeClr val="tx1">
                    <a:lumMod val="85000"/>
                    <a:lumOff val="15000"/>
                  </a:schemeClr>
                </a:solidFill>
                <a:latin typeface="Calibri" panose="020F0502020204030204" pitchFamily="34" charset="0"/>
                <a:cs typeface="Calibri" panose="020F0502020204030204" pitchFamily="34" charset="0"/>
              </a:rPr>
              <a:t>euclidean</a:t>
            </a:r>
            <a:r>
              <a:rPr lang="en-US" dirty="0">
                <a:solidFill>
                  <a:schemeClr val="tx1">
                    <a:lumMod val="85000"/>
                    <a:lumOff val="15000"/>
                  </a:schemeClr>
                </a:solidFill>
                <a:latin typeface="Calibri" panose="020F0502020204030204" pitchFamily="34" charset="0"/>
                <a:cs typeface="Calibri" panose="020F0502020204030204" pitchFamily="34" charset="0"/>
              </a:rPr>
              <a:t>) is used, what's the rationale for it?</a:t>
            </a:r>
          </a:p>
          <a:p>
            <a:pPr marL="285750" marR="0" indent="-285750" fontAlgn="base">
              <a:buClr>
                <a:schemeClr val="accent1"/>
              </a:buClr>
              <a:buSzPct val="115000"/>
              <a:buFont typeface="Arial" panose="020B0604020202020204" pitchFamily="34" charset="0"/>
              <a:buChar char="•"/>
            </a:pPr>
            <a:r>
              <a:rPr lang="en-US" dirty="0">
                <a:solidFill>
                  <a:schemeClr val="tx1">
                    <a:lumMod val="85000"/>
                    <a:lumOff val="15000"/>
                  </a:schemeClr>
                </a:solidFill>
                <a:latin typeface="Calibri" panose="020F0502020204030204" pitchFamily="34" charset="0"/>
                <a:cs typeface="Calibri" panose="020F0502020204030204" pitchFamily="34" charset="0"/>
              </a:rPr>
              <a:t>Were there any weights used? If so, why?</a:t>
            </a:r>
          </a:p>
          <a:p>
            <a:pPr marL="285750" marR="0" indent="-285750" fontAlgn="base">
              <a:buClr>
                <a:schemeClr val="accent1"/>
              </a:buClr>
              <a:buSzPct val="115000"/>
              <a:buFont typeface="Arial" panose="020B0604020202020204" pitchFamily="34" charset="0"/>
              <a:buChar char="•"/>
            </a:pPr>
            <a:r>
              <a:rPr lang="en-US" dirty="0">
                <a:solidFill>
                  <a:schemeClr val="tx1">
                    <a:lumMod val="85000"/>
                    <a:lumOff val="15000"/>
                  </a:schemeClr>
                </a:solidFill>
                <a:latin typeface="Calibri" panose="020F0502020204030204" pitchFamily="34" charset="0"/>
                <a:cs typeface="Calibri" panose="020F0502020204030204" pitchFamily="34" charset="0"/>
              </a:rPr>
              <a:t>What algorithm is being used? Why?</a:t>
            </a:r>
          </a:p>
          <a:p>
            <a:pPr marL="285750" marR="0" indent="-285750" fontAlgn="base">
              <a:buClr>
                <a:schemeClr val="accent1"/>
              </a:buClr>
              <a:buSzPct val="115000"/>
              <a:buFont typeface="Arial" panose="020B0604020202020204" pitchFamily="34" charset="0"/>
              <a:buChar char="•"/>
            </a:pPr>
            <a:r>
              <a:rPr lang="en-US" dirty="0">
                <a:solidFill>
                  <a:schemeClr val="tx1">
                    <a:lumMod val="85000"/>
                    <a:lumOff val="15000"/>
                  </a:schemeClr>
                </a:solidFill>
                <a:latin typeface="Calibri" panose="020F0502020204030204" pitchFamily="34" charset="0"/>
                <a:cs typeface="Calibri" panose="020F0502020204030204" pitchFamily="34" charset="0"/>
              </a:rPr>
              <a:t>What parameters are being input into the classifier function?</a:t>
            </a:r>
          </a:p>
          <a:p>
            <a:pPr marL="285750" marR="0" indent="-285750" fontAlgn="base">
              <a:buClr>
                <a:schemeClr val="accent1"/>
              </a:buClr>
              <a:buSzPct val="115000"/>
              <a:buFont typeface="Arial" panose="020B0604020202020204" pitchFamily="34" charset="0"/>
              <a:buChar char="•"/>
            </a:pPr>
            <a:r>
              <a:rPr lang="en-US" dirty="0">
                <a:solidFill>
                  <a:schemeClr val="tx1">
                    <a:lumMod val="85000"/>
                    <a:lumOff val="15000"/>
                  </a:schemeClr>
                </a:solidFill>
                <a:latin typeface="Calibri" panose="020F0502020204030204" pitchFamily="34" charset="0"/>
                <a:cs typeface="Calibri" panose="020F0502020204030204" pitchFamily="34" charset="0"/>
              </a:rPr>
              <a:t>Something along the lines of the scikit learn KNN documentation: </a:t>
            </a:r>
            <a:endParaRPr lang="en-US" sz="1600" dirty="0">
              <a:solidFill>
                <a:schemeClr val="tx1">
                  <a:lumMod val="85000"/>
                  <a:lumOff val="15000"/>
                </a:schemeClr>
              </a:solidFill>
              <a:latin typeface="Calibri" panose="020F0502020204030204" pitchFamily="34" charset="0"/>
              <a:cs typeface="Calibri" panose="020F0502020204030204" pitchFamily="34" charset="0"/>
            </a:endParaRPr>
          </a:p>
          <a:p>
            <a:pPr marR="0" fontAlgn="base">
              <a:buClr>
                <a:schemeClr val="accent1"/>
              </a:buClr>
              <a:buSzPct val="115000"/>
            </a:pPr>
            <a:r>
              <a:rPr lang="en-US" sz="1600" dirty="0">
                <a:solidFill>
                  <a:schemeClr val="tx1">
                    <a:lumMod val="85000"/>
                    <a:lumOff val="15000"/>
                  </a:schemeClr>
                </a:solidFill>
                <a:latin typeface="Calibri" panose="020F0502020204030204" pitchFamily="34" charset="0"/>
                <a:cs typeface="Calibri" panose="020F0502020204030204" pitchFamily="34" charset="0"/>
                <a:hlinkClick r:id="rId5"/>
              </a:rPr>
              <a:t>https://scikit-learn.org/stable/modules/generated/sklearn.neighbors.KNeighborsClassifier.html#sklearn.neighbors.KNeighborsClassifier</a:t>
            </a:r>
            <a:endParaRPr lang="en-US" sz="1600" dirty="0">
              <a:solidFill>
                <a:schemeClr val="tx1">
                  <a:lumMod val="85000"/>
                  <a:lumOff val="15000"/>
                </a:schemeClr>
              </a:solidFill>
              <a:latin typeface="Calibri" panose="020F0502020204030204" pitchFamily="34" charset="0"/>
              <a:cs typeface="Calibri" panose="020F0502020204030204" pitchFamily="34" charset="0"/>
            </a:endParaRPr>
          </a:p>
          <a:p>
            <a:pPr marR="0" fontAlgn="base">
              <a:buClr>
                <a:schemeClr val="accent1"/>
              </a:buClr>
              <a:buSzPct val="115000"/>
            </a:pPr>
            <a:endParaRPr lang="en-US" sz="1600" dirty="0">
              <a:solidFill>
                <a:schemeClr val="tx1">
                  <a:lumMod val="85000"/>
                  <a:lumOff val="15000"/>
                </a:schemeClr>
              </a:solidFill>
              <a:latin typeface="Calibri" panose="020F0502020204030204" pitchFamily="34" charset="0"/>
              <a:cs typeface="Calibri" panose="020F0502020204030204" pitchFamily="34" charset="0"/>
            </a:endParaRPr>
          </a:p>
          <a:p>
            <a:pPr marR="0" fontAlgn="base">
              <a:buClr>
                <a:schemeClr val="accent1"/>
              </a:buClr>
              <a:buSzPct val="115000"/>
            </a:pPr>
            <a:r>
              <a:rPr lang="en-US" sz="1600" dirty="0">
                <a:solidFill>
                  <a:schemeClr val="tx1">
                    <a:lumMod val="85000"/>
                    <a:lumOff val="15000"/>
                  </a:schemeClr>
                </a:solidFill>
                <a:latin typeface="Calibri" panose="020F0502020204030204" pitchFamily="34" charset="0"/>
                <a:cs typeface="Calibri" panose="020F0502020204030204" pitchFamily="34" charset="0"/>
              </a:rPr>
              <a:t>Some students go all out and compute conditional probabilities and things of the sort and include that in D2, It is acceptable, but not required. </a:t>
            </a:r>
          </a:p>
        </p:txBody>
      </p:sp>
      <p:sp>
        <p:nvSpPr>
          <p:cNvPr id="27" name="TextBox 26">
            <a:extLst>
              <a:ext uri="{FF2B5EF4-FFF2-40B4-BE49-F238E27FC236}">
                <a16:creationId xmlns:a16="http://schemas.microsoft.com/office/drawing/2014/main" id="{873A1D5C-268B-43D1-990D-99723AD13865}"/>
              </a:ext>
            </a:extLst>
          </p:cNvPr>
          <p:cNvSpPr txBox="1"/>
          <p:nvPr/>
        </p:nvSpPr>
        <p:spPr>
          <a:xfrm>
            <a:off x="761503" y="695985"/>
            <a:ext cx="10522015" cy="649088"/>
          </a:xfrm>
          <a:prstGeom prst="rect">
            <a:avLst/>
          </a:prstGeom>
          <a:noFill/>
        </p:spPr>
        <p:txBody>
          <a:bodyPr wrap="square">
            <a:spAutoFit/>
          </a:bodyPr>
          <a:lstStyle/>
          <a:p>
            <a:pPr marR="0" algn="ctr" fontAlgn="base">
              <a:lnSpc>
                <a:spcPct val="90000"/>
              </a:lnSpc>
              <a:spcBef>
                <a:spcPct val="20000"/>
              </a:spcBef>
              <a:spcAft>
                <a:spcPts val="600"/>
              </a:spcAft>
              <a:buClr>
                <a:schemeClr val="accent1"/>
              </a:buClr>
              <a:buSzPct val="115000"/>
            </a:pPr>
            <a:r>
              <a:rPr lang="en-US" sz="2000" b="1" i="0" u="none" strike="noStrike" dirty="0">
                <a:solidFill>
                  <a:schemeClr val="tx1">
                    <a:lumMod val="85000"/>
                    <a:lumOff val="15000"/>
                  </a:schemeClr>
                </a:solidFill>
              </a:rPr>
              <a:t>D2.  </a:t>
            </a:r>
            <a:r>
              <a:rPr lang="en-US" sz="2000" b="1" u="none" strike="noStrike" dirty="0">
                <a:solidFill>
                  <a:schemeClr val="tx1">
                    <a:lumMod val="85000"/>
                    <a:lumOff val="15000"/>
                  </a:schemeClr>
                </a:solidFill>
              </a:rPr>
              <a:t>Describe the analysis technique you used to appropriately analyze the data. Include </a:t>
            </a:r>
            <a:r>
              <a:rPr lang="en-US" sz="2000" b="1" i="1" u="none" strike="noStrike" dirty="0">
                <a:solidFill>
                  <a:srgbClr val="0070C0"/>
                </a:solidFill>
              </a:rPr>
              <a:t>screenshots of the intermediate calculations</a:t>
            </a:r>
            <a:r>
              <a:rPr lang="en-US" sz="2000" b="1" u="none" strike="noStrike" dirty="0">
                <a:solidFill>
                  <a:schemeClr val="tx1">
                    <a:lumMod val="85000"/>
                    <a:lumOff val="15000"/>
                  </a:schemeClr>
                </a:solidFill>
              </a:rPr>
              <a:t> you performed</a:t>
            </a:r>
            <a:r>
              <a:rPr lang="en-US" sz="2000" b="1" i="0" u="none" strike="noStrike" dirty="0">
                <a:solidFill>
                  <a:schemeClr val="tx1">
                    <a:lumMod val="85000"/>
                    <a:lumOff val="15000"/>
                  </a:schemeClr>
                </a:solidFill>
              </a:rPr>
              <a:t>.</a:t>
            </a:r>
            <a:endParaRPr lang="en-US" sz="1800" dirty="0">
              <a:solidFill>
                <a:schemeClr val="tx1">
                  <a:lumMod val="85000"/>
                  <a:lumOff val="15000"/>
                </a:schemeClr>
              </a:solidFill>
            </a:endParaRPr>
          </a:p>
        </p:txBody>
      </p:sp>
    </p:spTree>
    <p:extLst>
      <p:ext uri="{BB962C8B-B14F-4D97-AF65-F5344CB8AC3E}">
        <p14:creationId xmlns:p14="http://schemas.microsoft.com/office/powerpoint/2010/main" val="1089959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54DC01-DDC4-4BC9-A20B-D0EF812BD50E}"/>
              </a:ext>
            </a:extLst>
          </p:cNvPr>
          <p:cNvSpPr txBox="1"/>
          <p:nvPr/>
        </p:nvSpPr>
        <p:spPr>
          <a:xfrm>
            <a:off x="918839" y="876099"/>
            <a:ext cx="6422994" cy="4524315"/>
          </a:xfrm>
          <a:prstGeom prst="rect">
            <a:avLst/>
          </a:prstGeom>
          <a:noFill/>
        </p:spPr>
        <p:txBody>
          <a:bodyPr wrap="square">
            <a:spAutoFit/>
          </a:bodyPr>
          <a:lstStyle/>
          <a:p>
            <a:pPr marR="0" fontAlgn="base">
              <a:buClr>
                <a:schemeClr val="accent1"/>
              </a:buClr>
              <a:buSzPct val="115000"/>
            </a:pPr>
            <a:r>
              <a:rPr lang="en-US" sz="1800" b="1" dirty="0">
                <a:solidFill>
                  <a:schemeClr val="tx1">
                    <a:lumMod val="85000"/>
                    <a:lumOff val="15000"/>
                  </a:schemeClr>
                </a:solidFill>
                <a:latin typeface="Calibri" panose="020F0502020204030204" pitchFamily="34" charset="0"/>
                <a:cs typeface="Calibri" panose="020F0502020204030204" pitchFamily="34" charset="0"/>
              </a:rPr>
              <a:t>Examples:</a:t>
            </a:r>
          </a:p>
          <a:p>
            <a:pPr marR="0" fontAlgn="base">
              <a:buClr>
                <a:schemeClr val="accent1"/>
              </a:buClr>
              <a:buSzPct val="115000"/>
            </a:pPr>
            <a:r>
              <a:rPr lang="en-US" sz="1800" b="1" dirty="0">
                <a:solidFill>
                  <a:schemeClr val="tx1">
                    <a:lumMod val="85000"/>
                    <a:lumOff val="15000"/>
                  </a:schemeClr>
                </a:solidFill>
                <a:latin typeface="Calibri" panose="020F0502020204030204" pitchFamily="34" charset="0"/>
                <a:cs typeface="Calibri" panose="020F0502020204030204" pitchFamily="34" charset="0"/>
              </a:rPr>
              <a:t>K</a:t>
            </a:r>
            <a:r>
              <a:rPr lang="en-US" sz="1800" b="1" i="0" u="none" strike="noStrike" dirty="0">
                <a:solidFill>
                  <a:schemeClr val="tx1">
                    <a:lumMod val="85000"/>
                    <a:lumOff val="15000"/>
                  </a:schemeClr>
                </a:solidFill>
                <a:latin typeface="Calibri" panose="020F0502020204030204" pitchFamily="34" charset="0"/>
                <a:cs typeface="Calibri" panose="020F0502020204030204" pitchFamily="34" charset="0"/>
              </a:rPr>
              <a:t>NN </a:t>
            </a:r>
            <a:r>
              <a:rPr lang="en-US" sz="1800" b="0" i="0" u="none" strike="noStrike" dirty="0">
                <a:solidFill>
                  <a:schemeClr val="tx1">
                    <a:lumMod val="85000"/>
                    <a:lumOff val="15000"/>
                  </a:schemeClr>
                </a:solidFill>
                <a:latin typeface="Calibri" panose="020F0502020204030204" pitchFamily="34" charset="0"/>
                <a:cs typeface="Calibri" panose="020F0502020204030204" pitchFamily="34" charset="0"/>
              </a:rPr>
              <a:t>technique in this example. k-NN is a non-parametric classification method. The basic idea of k-NN is to predict the label of any data point by looking at the 'k' closest labeled data point, </a:t>
            </a:r>
            <a:r>
              <a:rPr lang="en-US" sz="1800" dirty="0">
                <a:solidFill>
                  <a:schemeClr val="tx1">
                    <a:lumMod val="85000"/>
                    <a:lumOff val="15000"/>
                  </a:schemeClr>
                </a:solidFill>
                <a:latin typeface="Calibri" panose="020F0502020204030204" pitchFamily="34" charset="0"/>
                <a:cs typeface="Calibri" panose="020F0502020204030204" pitchFamily="34" charset="0"/>
              </a:rPr>
              <a:t>in this</a:t>
            </a:r>
            <a:r>
              <a:rPr lang="en-US" sz="1800" b="0" i="0" u="none" strike="noStrike" dirty="0">
                <a:solidFill>
                  <a:schemeClr val="tx1">
                    <a:lumMod val="85000"/>
                    <a:lumOff val="15000"/>
                  </a:schemeClr>
                </a:solidFill>
                <a:latin typeface="Calibri" panose="020F0502020204030204" pitchFamily="34" charset="0"/>
                <a:cs typeface="Calibri" panose="020F0502020204030204" pitchFamily="34" charset="0"/>
              </a:rPr>
              <a:t> example, 5, closest labeled data points, and getting them to vote on what the unlabeled point should have. The new data point is then assigned the label of the majority of the 'k' closest points. k-NN uses distance, and the standard Euclidean distance is the most common choice.</a:t>
            </a:r>
          </a:p>
          <a:p>
            <a:pPr marR="0" fontAlgn="base">
              <a:buClr>
                <a:schemeClr val="accent1"/>
              </a:buClr>
              <a:buSzPct val="115000"/>
            </a:pPr>
            <a:endParaRPr lang="en-US" sz="1800" b="1" dirty="0">
              <a:solidFill>
                <a:schemeClr val="tx1">
                  <a:lumMod val="85000"/>
                  <a:lumOff val="15000"/>
                </a:schemeClr>
              </a:solidFill>
              <a:latin typeface="Calibri" panose="020F0502020204030204" pitchFamily="34" charset="0"/>
              <a:cs typeface="Calibri" panose="020F0502020204030204" pitchFamily="34" charset="0"/>
            </a:endParaRPr>
          </a:p>
          <a:p>
            <a:pPr marR="0" fontAlgn="base">
              <a:buClr>
                <a:schemeClr val="accent1"/>
              </a:buClr>
              <a:buSzPct val="115000"/>
            </a:pPr>
            <a:r>
              <a:rPr lang="en-US" sz="1800" dirty="0">
                <a:solidFill>
                  <a:schemeClr val="tx1">
                    <a:lumMod val="85000"/>
                    <a:lumOff val="15000"/>
                  </a:schemeClr>
                </a:solidFill>
                <a:latin typeface="Calibri" panose="020F0502020204030204" pitchFamily="34" charset="0"/>
                <a:cs typeface="Calibri" panose="020F0502020204030204" pitchFamily="34" charset="0"/>
              </a:rPr>
              <a:t>In the diagram, the test sample (green dot) should be classified either as blue squares or red triangles. If k = 3 (solid line circle), it is assigned to the red triangles because there are 2 triangles and only 1 square inside the inner circle. If k = 5 (dashed line circle), it is assigned to the blue squares (3 squares vs. 2 triangles inside the outer circle).</a:t>
            </a:r>
            <a:endParaRPr lang="en-US" sz="1800" b="0" i="0" u="none" strike="noStrike" dirty="0">
              <a:solidFill>
                <a:schemeClr val="tx1">
                  <a:lumMod val="85000"/>
                  <a:lumOff val="15000"/>
                </a:schemeClr>
              </a:solidFill>
              <a:latin typeface="Calibri" panose="020F0502020204030204" pitchFamily="34" charset="0"/>
              <a:cs typeface="Calibri" panose="020F0502020204030204" pitchFamily="34" charset="0"/>
            </a:endParaRPr>
          </a:p>
        </p:txBody>
      </p:sp>
      <p:pic>
        <p:nvPicPr>
          <p:cNvPr id="4" name="Picture 3" descr="Diagram&#10;&#10;Description automatically generated with low confidence">
            <a:extLst>
              <a:ext uri="{FF2B5EF4-FFF2-40B4-BE49-F238E27FC236}">
                <a16:creationId xmlns:a16="http://schemas.microsoft.com/office/drawing/2014/main" id="{1CD476DC-8C28-4C7C-BB96-1A6B05D73599}"/>
              </a:ext>
            </a:extLst>
          </p:cNvPr>
          <p:cNvPicPr>
            <a:picLocks noChangeAspect="1"/>
          </p:cNvPicPr>
          <p:nvPr/>
        </p:nvPicPr>
        <p:blipFill rotWithShape="1">
          <a:blip r:embed="rId2"/>
          <a:srcRect r="-1" b="2233"/>
          <a:stretch/>
        </p:blipFill>
        <p:spPr>
          <a:xfrm>
            <a:off x="7730625" y="694457"/>
            <a:ext cx="3723854" cy="2792797"/>
          </a:xfrm>
          <a:prstGeom prst="rect">
            <a:avLst/>
          </a:prstGeom>
          <a:ln w="57150" cmpd="thickThin">
            <a:solidFill>
              <a:schemeClr val="tx1">
                <a:lumMod val="50000"/>
                <a:lumOff val="50000"/>
              </a:schemeClr>
            </a:solidFill>
            <a:miter lim="800000"/>
          </a:ln>
        </p:spPr>
      </p:pic>
      <p:sp>
        <p:nvSpPr>
          <p:cNvPr id="5" name="TextBox 4">
            <a:extLst>
              <a:ext uri="{FF2B5EF4-FFF2-40B4-BE49-F238E27FC236}">
                <a16:creationId xmlns:a16="http://schemas.microsoft.com/office/drawing/2014/main" id="{DB3785BA-4E03-4142-9357-5E3C46D2F9A4}"/>
              </a:ext>
            </a:extLst>
          </p:cNvPr>
          <p:cNvSpPr txBox="1"/>
          <p:nvPr/>
        </p:nvSpPr>
        <p:spPr>
          <a:xfrm>
            <a:off x="7918882" y="3760257"/>
            <a:ext cx="3459030" cy="2062103"/>
          </a:xfrm>
          <a:prstGeom prst="rect">
            <a:avLst/>
          </a:prstGeom>
          <a:solidFill>
            <a:schemeClr val="accent1">
              <a:lumMod val="20000"/>
              <a:lumOff val="80000"/>
            </a:schemeClr>
          </a:solidFill>
        </p:spPr>
        <p:txBody>
          <a:bodyPr wrap="square">
            <a:spAutoFit/>
          </a:bodyPr>
          <a:lstStyle/>
          <a:p>
            <a:pPr marR="0">
              <a:spcBef>
                <a:spcPts val="0"/>
              </a:spcBef>
            </a:pPr>
            <a:r>
              <a:rPr lang="en-US" sz="1600" b="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Hints:</a:t>
            </a:r>
          </a:p>
          <a:p>
            <a:pPr marR="0">
              <a:spcBef>
                <a:spcPts val="0"/>
              </a:spcBef>
            </a:pPr>
            <a:r>
              <a:rPr lang="en-US" sz="16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You can use the Scikit-learn library of Python to build the k-NN model. </a:t>
            </a:r>
          </a:p>
          <a:p>
            <a:pPr marR="0">
              <a:spcBef>
                <a:spcPts val="0"/>
              </a:spcBef>
            </a:pPr>
            <a:endParaRPr lang="en-US" sz="1600" dirty="0">
              <a:solidFill>
                <a:srgbClr val="333333"/>
              </a:solidFill>
              <a:latin typeface="Calibri" panose="020F0502020204030204" pitchFamily="34" charset="0"/>
              <a:ea typeface="Calibri" panose="020F0502020204030204" pitchFamily="34" charset="0"/>
              <a:cs typeface="Calibri" panose="020F0502020204030204" pitchFamily="34" charset="0"/>
            </a:endParaRPr>
          </a:p>
          <a:p>
            <a:pPr marR="0">
              <a:spcBef>
                <a:spcPts val="0"/>
              </a:spcBef>
            </a:pPr>
            <a:r>
              <a:rPr lang="en-US" sz="1600" b="1" dirty="0">
                <a:effectLst/>
                <a:latin typeface="Calibri" panose="020F0502020204030204" pitchFamily="34" charset="0"/>
                <a:ea typeface="Calibri" panose="020F0502020204030204" pitchFamily="34" charset="0"/>
                <a:cs typeface="Calibri" panose="020F0502020204030204" pitchFamily="34" charset="0"/>
              </a:rPr>
              <a:t>For k-NN ML algorithm to create the model, you might need to convert the categorical variables into dummy variables.</a:t>
            </a:r>
          </a:p>
        </p:txBody>
      </p:sp>
    </p:spTree>
    <p:extLst>
      <p:ext uri="{BB962C8B-B14F-4D97-AF65-F5344CB8AC3E}">
        <p14:creationId xmlns:p14="http://schemas.microsoft.com/office/powerpoint/2010/main" val="763218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1172FB-ADA7-4202-A12C-CA26E9ECAE5B}"/>
              </a:ext>
            </a:extLst>
          </p:cNvPr>
          <p:cNvSpPr txBox="1"/>
          <p:nvPr/>
        </p:nvSpPr>
        <p:spPr>
          <a:xfrm>
            <a:off x="741284" y="613390"/>
            <a:ext cx="10808565" cy="3693319"/>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How to determine the optimal value for K</a:t>
            </a:r>
          </a:p>
          <a:p>
            <a:r>
              <a:rPr lang="en-US" dirty="0">
                <a:latin typeface="Calibri" panose="020F0502020204030204" pitchFamily="34" charset="0"/>
                <a:cs typeface="Calibri" panose="020F0502020204030204" pitchFamily="34" charset="0"/>
              </a:rPr>
              <a:t>To identify </a:t>
            </a:r>
            <a:r>
              <a:rPr lang="en-US" b="1" dirty="0">
                <a:latin typeface="Calibri" panose="020F0502020204030204" pitchFamily="34" charset="0"/>
                <a:cs typeface="Calibri" panose="020F0502020204030204" pitchFamily="34" charset="0"/>
              </a:rPr>
              <a:t>optimal value for </a:t>
            </a:r>
            <a:r>
              <a:rPr lang="en-US" b="1" dirty="0" err="1">
                <a:latin typeface="Calibri" panose="020F0502020204030204" pitchFamily="34" charset="0"/>
                <a:cs typeface="Calibri" panose="020F0502020204030204" pitchFamily="34" charset="0"/>
              </a:rPr>
              <a:t>n</a:t>
            </a:r>
            <a:r>
              <a:rPr lang="en-US" dirty="0" err="1">
                <a:latin typeface="Calibri" panose="020F0502020204030204" pitchFamily="34" charset="0"/>
                <a:cs typeface="Calibri" panose="020F0502020204030204" pitchFamily="34" charset="0"/>
              </a:rPr>
              <a:t>_neighbors</a:t>
            </a:r>
            <a:r>
              <a:rPr lang="en-US" dirty="0">
                <a:latin typeface="Calibri" panose="020F0502020204030204" pitchFamily="34" charset="0"/>
                <a:cs typeface="Calibri" panose="020F0502020204030204" pitchFamily="34" charset="0"/>
              </a:rPr>
              <a:t> ('k), you can use hyperparameter tuning. Hyperparameter tuning tries multiple values for </a:t>
            </a:r>
            <a:r>
              <a:rPr lang="en-US" dirty="0" err="1">
                <a:latin typeface="Calibri" panose="020F0502020204030204" pitchFamily="34" charset="0"/>
                <a:cs typeface="Calibri" panose="020F0502020204030204" pitchFamily="34" charset="0"/>
              </a:rPr>
              <a:t>n_neighbors</a:t>
            </a:r>
            <a:r>
              <a:rPr lang="en-US" dirty="0">
                <a:latin typeface="Calibri" panose="020F0502020204030204" pitchFamily="34" charset="0"/>
                <a:cs typeface="Calibri" panose="020F0502020204030204" pitchFamily="34" charset="0"/>
              </a:rPr>
              <a:t> ('k’), fits all of them separately, sees how well they perform, and chooses the best value of 'k' for the model. Hyperparameter tuning is implemented using the class </a:t>
            </a:r>
            <a:r>
              <a:rPr lang="en-US" dirty="0" err="1">
                <a:latin typeface="Calibri" panose="020F0502020204030204" pitchFamily="34" charset="0"/>
                <a:cs typeface="Calibri" panose="020F0502020204030204" pitchFamily="34" charset="0"/>
              </a:rPr>
              <a:t>GridSearchCV</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You are welcome to provide a range say from 1 to 30 for the values of 'k' to try. Sample code:</a:t>
            </a:r>
          </a:p>
          <a:p>
            <a:r>
              <a:rPr lang="en-US" dirty="0">
                <a:latin typeface="Calibri" panose="020F0502020204030204" pitchFamily="34" charset="0"/>
                <a:cs typeface="Calibri" panose="020F0502020204030204" pitchFamily="34" charset="0"/>
              </a:rPr>
              <a:t>Parameters = {‘</a:t>
            </a:r>
            <a:r>
              <a:rPr lang="en-US" dirty="0" err="1">
                <a:latin typeface="Calibri" panose="020F0502020204030204" pitchFamily="34" charset="0"/>
                <a:cs typeface="Calibri" panose="020F0502020204030204" pitchFamily="34" charset="0"/>
              </a:rPr>
              <a:t>knn</a:t>
            </a:r>
            <a:r>
              <a:rPr lang="en-US" dirty="0">
                <a:latin typeface="Calibri" panose="020F0502020204030204" pitchFamily="34" charset="0"/>
                <a:cs typeface="Calibri" panose="020F0502020204030204" pitchFamily="34" charset="0"/>
              </a:rPr>
              <a:t>__</a:t>
            </a:r>
            <a:r>
              <a:rPr lang="en-US" dirty="0" err="1">
                <a:latin typeface="Calibri" panose="020F0502020204030204" pitchFamily="34" charset="0"/>
                <a:cs typeface="Calibri" panose="020F0502020204030204" pitchFamily="34" charset="0"/>
              </a:rPr>
              <a:t>n_neighbors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np.arrange</a:t>
            </a:r>
            <a:r>
              <a:rPr lang="en-US" dirty="0">
                <a:latin typeface="Calibri" panose="020F0502020204030204" pitchFamily="34" charset="0"/>
                <a:cs typeface="Calibri" panose="020F0502020204030204" pitchFamily="34" charset="0"/>
              </a:rPr>
              <a:t>(1,30)}</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Remember we split the data into 80/20 and used stratify to preserve the same proportions in each class as observed in the original dataset.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You can use </a:t>
            </a:r>
            <a:r>
              <a:rPr lang="en-US" dirty="0" err="1">
                <a:latin typeface="Calibri" panose="020F0502020204030204" pitchFamily="34" charset="0"/>
                <a:cs typeface="Calibri" panose="020F0502020204030204" pitchFamily="34" charset="0"/>
              </a:rPr>
              <a:t>GridSearchCV</a:t>
            </a:r>
            <a:r>
              <a:rPr lang="en-US" dirty="0">
                <a:latin typeface="Calibri" panose="020F0502020204030204" pitchFamily="34" charset="0"/>
                <a:cs typeface="Calibri" panose="020F0502020204030204" pitchFamily="34" charset="0"/>
              </a:rPr>
              <a:t> to perform k-folds cross-validations when called by the fit method.</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You can use the </a:t>
            </a:r>
            <a:r>
              <a:rPr lang="en-US" dirty="0" err="1">
                <a:latin typeface="Calibri" panose="020F0502020204030204" pitchFamily="34" charset="0"/>
                <a:cs typeface="Calibri" panose="020F0502020204030204" pitchFamily="34" charset="0"/>
              </a:rPr>
              <a:t>best_params</a:t>
            </a:r>
            <a:r>
              <a:rPr lang="en-US" dirty="0">
                <a:latin typeface="Calibri" panose="020F0502020204030204" pitchFamily="34" charset="0"/>
                <a:cs typeface="Calibri" panose="020F0502020204030204" pitchFamily="34" charset="0"/>
              </a:rPr>
              <a:t> to view the best model parameters.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You can use the </a:t>
            </a:r>
            <a:r>
              <a:rPr lang="en-US" dirty="0" err="1">
                <a:latin typeface="Calibri" panose="020F0502020204030204" pitchFamily="34" charset="0"/>
                <a:cs typeface="Calibri" panose="020F0502020204030204" pitchFamily="34" charset="0"/>
              </a:rPr>
              <a:t>best_score</a:t>
            </a:r>
            <a:r>
              <a:rPr lang="en-US" dirty="0">
                <a:latin typeface="Calibri" panose="020F0502020204030204" pitchFamily="34" charset="0"/>
                <a:cs typeface="Calibri" panose="020F0502020204030204" pitchFamily="34" charset="0"/>
              </a:rPr>
              <a:t> to provide the best model accuracy score.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You will then obtain the optimal value for </a:t>
            </a:r>
            <a:r>
              <a:rPr lang="en-US" dirty="0" err="1">
                <a:latin typeface="Calibri" panose="020F0502020204030204" pitchFamily="34" charset="0"/>
                <a:cs typeface="Calibri" panose="020F0502020204030204" pitchFamily="34" charset="0"/>
              </a:rPr>
              <a:t>n_neighbors</a:t>
            </a:r>
            <a:r>
              <a:rPr lang="en-US" dirty="0">
                <a:latin typeface="Calibri" panose="020F0502020204030204" pitchFamily="34" charset="0"/>
                <a:cs typeface="Calibri" panose="020F0502020204030204" pitchFamily="34" charset="0"/>
              </a:rPr>
              <a:t>, and the accuracy score on the training data set.</a:t>
            </a:r>
          </a:p>
        </p:txBody>
      </p:sp>
      <p:sp>
        <p:nvSpPr>
          <p:cNvPr id="9" name="TextBox 8">
            <a:extLst>
              <a:ext uri="{FF2B5EF4-FFF2-40B4-BE49-F238E27FC236}">
                <a16:creationId xmlns:a16="http://schemas.microsoft.com/office/drawing/2014/main" id="{51DC0370-BED4-44E0-A89D-EE1614AF88BC}"/>
              </a:ext>
            </a:extLst>
          </p:cNvPr>
          <p:cNvSpPr txBox="1"/>
          <p:nvPr/>
        </p:nvSpPr>
        <p:spPr>
          <a:xfrm>
            <a:off x="741284" y="4206199"/>
            <a:ext cx="6085644"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Remember to include screen shots of the calculation.</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You can plot a model complexity curve to show the visualization of the model's training and testing scores.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See sample model complexity curve showing various values of K and how the fitting happens on train and test data</a:t>
            </a:r>
          </a:p>
        </p:txBody>
      </p:sp>
      <p:pic>
        <p:nvPicPr>
          <p:cNvPr id="10" name="Picture 9">
            <a:extLst>
              <a:ext uri="{FF2B5EF4-FFF2-40B4-BE49-F238E27FC236}">
                <a16:creationId xmlns:a16="http://schemas.microsoft.com/office/drawing/2014/main" id="{E8D22A12-3A10-4508-B8C8-4591EDE4522B}"/>
              </a:ext>
            </a:extLst>
          </p:cNvPr>
          <p:cNvPicPr>
            <a:picLocks noChangeAspect="1"/>
          </p:cNvPicPr>
          <p:nvPr/>
        </p:nvPicPr>
        <p:blipFill>
          <a:blip r:embed="rId2"/>
          <a:stretch>
            <a:fillRect/>
          </a:stretch>
        </p:blipFill>
        <p:spPr>
          <a:xfrm>
            <a:off x="7282576" y="4306709"/>
            <a:ext cx="4168140" cy="2019592"/>
          </a:xfrm>
          <a:prstGeom prst="rect">
            <a:avLst/>
          </a:prstGeom>
        </p:spPr>
      </p:pic>
    </p:spTree>
    <p:extLst>
      <p:ext uri="{BB962C8B-B14F-4D97-AF65-F5344CB8AC3E}">
        <p14:creationId xmlns:p14="http://schemas.microsoft.com/office/powerpoint/2010/main" val="2224535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C3F383-202A-4F2F-98EC-1B312D0BC077}"/>
              </a:ext>
            </a:extLst>
          </p:cNvPr>
          <p:cNvSpPr txBox="1"/>
          <p:nvPr/>
        </p:nvSpPr>
        <p:spPr>
          <a:xfrm>
            <a:off x="652508" y="719961"/>
            <a:ext cx="10755298" cy="400110"/>
          </a:xfrm>
          <a:prstGeom prst="rect">
            <a:avLst/>
          </a:prstGeom>
          <a:solidFill>
            <a:schemeClr val="accent6">
              <a:lumMod val="40000"/>
              <a:lumOff val="60000"/>
            </a:schemeClr>
          </a:solidFill>
        </p:spPr>
        <p:txBody>
          <a:bodyPr wrap="square">
            <a:spAutoFit/>
          </a:bodyPr>
          <a:lstStyle/>
          <a:p>
            <a:r>
              <a:rPr lang="en-US" sz="2000" b="1" dirty="0">
                <a:latin typeface="Calibri" panose="020F0502020204030204" pitchFamily="34" charset="0"/>
                <a:cs typeface="Calibri" panose="020F0502020204030204" pitchFamily="34" charset="0"/>
              </a:rPr>
              <a:t>D3.  Provide the </a:t>
            </a:r>
            <a:r>
              <a:rPr lang="en-US" sz="2000" b="1" dirty="0">
                <a:solidFill>
                  <a:srgbClr val="0070C0"/>
                </a:solidFill>
                <a:latin typeface="Calibri" panose="020F0502020204030204" pitchFamily="34" charset="0"/>
                <a:cs typeface="Calibri" panose="020F0502020204030204" pitchFamily="34" charset="0"/>
              </a:rPr>
              <a:t>code</a:t>
            </a:r>
            <a:r>
              <a:rPr lang="en-US" sz="2000" b="1" dirty="0">
                <a:latin typeface="Calibri" panose="020F0502020204030204" pitchFamily="34" charset="0"/>
                <a:cs typeface="Calibri" panose="020F0502020204030204" pitchFamily="34" charset="0"/>
              </a:rPr>
              <a:t> used to perform the classification analysis from part </a:t>
            </a:r>
            <a:r>
              <a:rPr lang="en-US" sz="2000" b="1" dirty="0">
                <a:solidFill>
                  <a:srgbClr val="0070C0"/>
                </a:solidFill>
                <a:latin typeface="Calibri" panose="020F0502020204030204" pitchFamily="34" charset="0"/>
                <a:cs typeface="Calibri" panose="020F0502020204030204" pitchFamily="34" charset="0"/>
              </a:rPr>
              <a:t>D2.</a:t>
            </a:r>
          </a:p>
        </p:txBody>
      </p:sp>
      <p:pic>
        <p:nvPicPr>
          <p:cNvPr id="3" name="Picture 2" descr="Graphical user interface, text, application&#10;&#10;Description automatically generated">
            <a:extLst>
              <a:ext uri="{FF2B5EF4-FFF2-40B4-BE49-F238E27FC236}">
                <a16:creationId xmlns:a16="http://schemas.microsoft.com/office/drawing/2014/main" id="{577555D3-9A3E-4287-9BEE-8C081487A982}"/>
              </a:ext>
            </a:extLst>
          </p:cNvPr>
          <p:cNvPicPr/>
          <p:nvPr/>
        </p:nvPicPr>
        <p:blipFill>
          <a:blip r:embed="rId2"/>
          <a:stretch>
            <a:fillRect/>
          </a:stretch>
        </p:blipFill>
        <p:spPr>
          <a:xfrm>
            <a:off x="871114" y="2953166"/>
            <a:ext cx="5413406" cy="2781810"/>
          </a:xfrm>
          <a:prstGeom prst="rect">
            <a:avLst/>
          </a:prstGeom>
        </p:spPr>
      </p:pic>
      <p:pic>
        <p:nvPicPr>
          <p:cNvPr id="1025" name="Picture 35">
            <a:extLst>
              <a:ext uri="{FF2B5EF4-FFF2-40B4-BE49-F238E27FC236}">
                <a16:creationId xmlns:a16="http://schemas.microsoft.com/office/drawing/2014/main" id="{0409AD1F-BDDA-4B80-9336-5514EED6C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007195"/>
            <a:ext cx="5007006" cy="5704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2B0D378E-303B-4CFC-9362-414D145D32CC}"/>
              </a:ext>
            </a:extLst>
          </p:cNvPr>
          <p:cNvSpPr>
            <a:spLocks noChangeArrowheads="1"/>
          </p:cNvSpPr>
          <p:nvPr/>
        </p:nvSpPr>
        <p:spPr bwMode="auto">
          <a:xfrm>
            <a:off x="1559881" y="52877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D3D43C4C-E6F9-44F1-B8F8-D6AD82392CD1}"/>
              </a:ext>
            </a:extLst>
          </p:cNvPr>
          <p:cNvSpPr txBox="1"/>
          <p:nvPr/>
        </p:nvSpPr>
        <p:spPr>
          <a:xfrm>
            <a:off x="8105494" y="1141620"/>
            <a:ext cx="1118497" cy="369332"/>
          </a:xfrm>
          <a:prstGeom prst="rect">
            <a:avLst/>
          </a:prstGeom>
          <a:solidFill>
            <a:schemeClr val="accent5">
              <a:lumMod val="20000"/>
              <a:lumOff val="80000"/>
            </a:schemeClr>
          </a:solidFill>
        </p:spPr>
        <p:txBody>
          <a:bodyPr wrap="square">
            <a:spAutoFit/>
          </a:bodyPr>
          <a:lstStyle/>
          <a:p>
            <a:r>
              <a:rPr kumimoji="0" lang="en-US" altLang="en-US" sz="1800" b="1" i="0" u="none" strike="noStrike" cap="none" normalizeH="0" baseline="0" dirty="0">
                <a:ln>
                  <a:noFill/>
                </a:ln>
                <a:solidFill>
                  <a:srgbClr val="333333"/>
                </a:solidFill>
                <a:effectLst/>
                <a:latin typeface="Inherit"/>
                <a:ea typeface="Calibri" panose="020F0502020204030204" pitchFamily="34" charset="0"/>
                <a:cs typeface="Arial" panose="020B0604020202020204" pitchFamily="34" charset="0"/>
              </a:rPr>
              <a:t>OR</a:t>
            </a:r>
            <a:endParaRPr lang="en-US" b="1" dirty="0"/>
          </a:p>
        </p:txBody>
      </p:sp>
      <p:sp>
        <p:nvSpPr>
          <p:cNvPr id="15" name="TextBox 14">
            <a:extLst>
              <a:ext uri="{FF2B5EF4-FFF2-40B4-BE49-F238E27FC236}">
                <a16:creationId xmlns:a16="http://schemas.microsoft.com/office/drawing/2014/main" id="{81C52974-4539-4105-B147-88F35A068AC4}"/>
              </a:ext>
            </a:extLst>
          </p:cNvPr>
          <p:cNvSpPr txBox="1"/>
          <p:nvPr/>
        </p:nvSpPr>
        <p:spPr>
          <a:xfrm>
            <a:off x="6530110" y="2577614"/>
            <a:ext cx="3315854" cy="375552"/>
          </a:xfrm>
          <a:prstGeom prst="rect">
            <a:avLst/>
          </a:prstGeom>
          <a:solidFill>
            <a:schemeClr val="accent1">
              <a:lumMod val="20000"/>
              <a:lumOff val="80000"/>
            </a:schemeClr>
          </a:solidFill>
        </p:spPr>
        <p:txBody>
          <a:bodyPr wrap="square">
            <a:spAutoFit/>
          </a:bodyPr>
          <a:lstStyle/>
          <a:p>
            <a:pPr marR="0">
              <a:spcBef>
                <a:spcPts val="0"/>
              </a:spcBef>
              <a:spcAft>
                <a:spcPts val="0"/>
              </a:spcAft>
            </a:pPr>
            <a:r>
              <a:rPr lang="en-US" sz="1800" b="1" dirty="0">
                <a:solidFill>
                  <a:srgbClr val="333333"/>
                </a:solidFill>
                <a:effectLst/>
                <a:latin typeface="Inherit"/>
                <a:ea typeface="Calibri" panose="020F0502020204030204" pitchFamily="34" charset="0"/>
                <a:cs typeface="Arial" panose="020B0604020202020204" pitchFamily="34" charset="0"/>
              </a:rPr>
              <a:t>Code to create </a:t>
            </a:r>
            <a:r>
              <a:rPr lang="en-US" sz="1800" b="1" dirty="0" err="1">
                <a:solidFill>
                  <a:srgbClr val="333333"/>
                </a:solidFill>
                <a:effectLst/>
                <a:latin typeface="Inherit"/>
                <a:ea typeface="Calibri" panose="020F0502020204030204" pitchFamily="34" charset="0"/>
                <a:cs typeface="Arial" panose="020B0604020202020204" pitchFamily="34" charset="0"/>
              </a:rPr>
              <a:t>kNN</a:t>
            </a:r>
            <a:r>
              <a:rPr lang="en-US" sz="1800" b="1" dirty="0">
                <a:solidFill>
                  <a:srgbClr val="333333"/>
                </a:solidFill>
                <a:effectLst/>
                <a:latin typeface="Inherit"/>
                <a:ea typeface="Calibri" panose="020F0502020204030204" pitchFamily="34" charset="0"/>
                <a:cs typeface="Arial" panose="020B0604020202020204" pitchFamily="34" charset="0"/>
              </a:rPr>
              <a:t> model: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641062B3-FCAE-4ACA-9AD4-18C934D08103}"/>
              </a:ext>
            </a:extLst>
          </p:cNvPr>
          <p:cNvPicPr/>
          <p:nvPr/>
        </p:nvPicPr>
        <p:blipFill>
          <a:blip r:embed="rId4"/>
          <a:stretch>
            <a:fillRect/>
          </a:stretch>
        </p:blipFill>
        <p:spPr>
          <a:xfrm>
            <a:off x="6698708" y="3183513"/>
            <a:ext cx="4779750" cy="2710180"/>
          </a:xfrm>
          <a:prstGeom prst="rect">
            <a:avLst/>
          </a:prstGeom>
        </p:spPr>
      </p:pic>
      <p:sp>
        <p:nvSpPr>
          <p:cNvPr id="11" name="Rectangle 2">
            <a:extLst>
              <a:ext uri="{FF2B5EF4-FFF2-40B4-BE49-F238E27FC236}">
                <a16:creationId xmlns:a16="http://schemas.microsoft.com/office/drawing/2014/main" id="{A4E204E3-3567-4E85-B638-E32236AC486F}"/>
              </a:ext>
            </a:extLst>
          </p:cNvPr>
          <p:cNvSpPr>
            <a:spLocks noChangeArrowheads="1"/>
          </p:cNvSpPr>
          <p:nvPr/>
        </p:nvSpPr>
        <p:spPr bwMode="auto">
          <a:xfrm>
            <a:off x="6284520" y="1663938"/>
            <a:ext cx="51232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Inherit"/>
                <a:ea typeface="Calibri" panose="020F0502020204030204" pitchFamily="34" charset="0"/>
                <a:cs typeface="Arial" panose="020B0604020202020204" pitchFamily="34" charset="0"/>
              </a:rPr>
              <a:t>Code to convert categorical variables into dummy variables.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68405044-5365-4C9C-87F0-4D584EFF9093}"/>
              </a:ext>
            </a:extLst>
          </p:cNvPr>
          <p:cNvSpPr txBox="1"/>
          <p:nvPr/>
        </p:nvSpPr>
        <p:spPr>
          <a:xfrm>
            <a:off x="665078" y="1326286"/>
            <a:ext cx="5365079" cy="1065676"/>
          </a:xfrm>
          <a:prstGeom prst="rect">
            <a:avLst/>
          </a:prstGeom>
          <a:solidFill>
            <a:schemeClr val="accent2">
              <a:lumMod val="20000"/>
              <a:lumOff val="80000"/>
            </a:schemeClr>
          </a:solidFill>
        </p:spPr>
        <p:txBody>
          <a:bodyPr wrap="square">
            <a:spAutoFit/>
          </a:bodyPr>
          <a:lstStyle/>
          <a:p>
            <a:pPr marL="0" marR="0">
              <a:lnSpc>
                <a:spcPct val="107000"/>
              </a:lnSpc>
              <a:spcBef>
                <a:spcPts val="0"/>
              </a:spcBef>
              <a:spcAft>
                <a:spcPts val="0"/>
              </a:spcAft>
            </a:pPr>
            <a:r>
              <a:rPr lang="en-US" sz="2000" dirty="0">
                <a:solidFill>
                  <a:srgbClr val="242424"/>
                </a:solidFill>
                <a:effectLst/>
                <a:latin typeface="Inherit"/>
                <a:ea typeface="Times New Roman" panose="02020603050405020304" pitchFamily="18" charset="0"/>
                <a:cs typeface="Times New Roman" panose="02020603050405020304" pitchFamily="18" charset="0"/>
              </a:rPr>
              <a:t>Here, the examiner is looking for the code. Like, literally, classifier calls, training, and predictions of the test data.</a:t>
            </a:r>
            <a:endParaRPr lang="en-US" sz="2000" dirty="0">
              <a:effectLst/>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C1303F-4C23-427E-B7B3-D0F7719B8488}"/>
              </a:ext>
            </a:extLst>
          </p:cNvPr>
          <p:cNvSpPr txBox="1"/>
          <p:nvPr/>
        </p:nvSpPr>
        <p:spPr>
          <a:xfrm>
            <a:off x="719092" y="765595"/>
            <a:ext cx="5468644" cy="923330"/>
          </a:xfrm>
          <a:prstGeom prst="rect">
            <a:avLst/>
          </a:prstGeom>
          <a:noFill/>
        </p:spPr>
        <p:txBody>
          <a:bodyPr wrap="square">
            <a:spAutoFit/>
          </a:bodyPr>
          <a:lstStyle/>
          <a:p>
            <a:pPr marR="0">
              <a:spcBef>
                <a:spcPts val="0"/>
              </a:spcBef>
              <a:spcAft>
                <a:spcPts val="0"/>
              </a:spcAft>
            </a:pPr>
            <a:r>
              <a:rPr lang="en-US" sz="1800" dirty="0">
                <a:solidFill>
                  <a:srgbClr val="333333"/>
                </a:solidFill>
                <a:effectLst/>
                <a:latin typeface="Inherit"/>
                <a:ea typeface="Calibri" panose="020F0502020204030204" pitchFamily="34" charset="0"/>
                <a:cs typeface="Arial" panose="020B0604020202020204" pitchFamily="34" charset="0"/>
              </a:rPr>
              <a:t>Example code to print the best k value identified by </a:t>
            </a:r>
            <a:r>
              <a:rPr lang="en-US" sz="1800" dirty="0" err="1">
                <a:solidFill>
                  <a:srgbClr val="333333"/>
                </a:solidFill>
                <a:effectLst/>
                <a:latin typeface="Inherit"/>
                <a:ea typeface="Calibri" panose="020F0502020204030204" pitchFamily="34" charset="0"/>
                <a:cs typeface="Arial" panose="020B0604020202020204" pitchFamily="34" charset="0"/>
              </a:rPr>
              <a:t>GridSearchCV</a:t>
            </a:r>
            <a:r>
              <a:rPr lang="en-US" sz="1800" dirty="0">
                <a:solidFill>
                  <a:srgbClr val="333333"/>
                </a:solidFill>
                <a:effectLst/>
                <a:latin typeface="Inherit"/>
                <a:ea typeface="Calibri" panose="020F0502020204030204" pitchFamily="34" charset="0"/>
                <a:cs typeface="Arial" panose="020B0604020202020204" pitchFamily="34" charset="0"/>
              </a:rPr>
              <a:t>() function along with the training accuracy score.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4D30FC5-8487-414A-A38D-7E9A18A8A41E}"/>
              </a:ext>
            </a:extLst>
          </p:cNvPr>
          <p:cNvPicPr/>
          <p:nvPr/>
        </p:nvPicPr>
        <p:blipFill>
          <a:blip r:embed="rId2"/>
          <a:stretch>
            <a:fillRect/>
          </a:stretch>
        </p:blipFill>
        <p:spPr>
          <a:xfrm>
            <a:off x="843379" y="1774546"/>
            <a:ext cx="5344357" cy="2000250"/>
          </a:xfrm>
          <a:prstGeom prst="rect">
            <a:avLst/>
          </a:prstGeom>
        </p:spPr>
      </p:pic>
      <p:sp>
        <p:nvSpPr>
          <p:cNvPr id="6" name="TextBox 5">
            <a:extLst>
              <a:ext uri="{FF2B5EF4-FFF2-40B4-BE49-F238E27FC236}">
                <a16:creationId xmlns:a16="http://schemas.microsoft.com/office/drawing/2014/main" id="{38103903-CC94-403C-82FA-3EC03802B2A7}"/>
              </a:ext>
            </a:extLst>
          </p:cNvPr>
          <p:cNvSpPr txBox="1"/>
          <p:nvPr/>
        </p:nvSpPr>
        <p:spPr>
          <a:xfrm>
            <a:off x="667479" y="4126622"/>
            <a:ext cx="5520257" cy="671915"/>
          </a:xfrm>
          <a:prstGeom prst="rect">
            <a:avLst/>
          </a:prstGeom>
          <a:noFill/>
        </p:spPr>
        <p:txBody>
          <a:bodyPr wrap="square">
            <a:spAutoFit/>
          </a:bodyPr>
          <a:lstStyle/>
          <a:p>
            <a:pPr marR="0">
              <a:spcBef>
                <a:spcPts val="0"/>
              </a:spcBef>
              <a:spcAft>
                <a:spcPts val="0"/>
              </a:spcAft>
            </a:pPr>
            <a:r>
              <a:rPr lang="en-US" sz="1800" dirty="0">
                <a:solidFill>
                  <a:srgbClr val="333333"/>
                </a:solidFill>
                <a:effectLst/>
                <a:latin typeface="Inherit"/>
                <a:ea typeface="Calibri" panose="020F0502020204030204" pitchFamily="34" charset="0"/>
                <a:cs typeface="Arial" panose="020B0604020202020204" pitchFamily="34" charset="0"/>
              </a:rPr>
              <a:t>Code to perform predictions on the test data and print test accuracy score.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2E00BC2-7BFE-45A8-9C12-055AA29F4C24}"/>
              </a:ext>
            </a:extLst>
          </p:cNvPr>
          <p:cNvPicPr/>
          <p:nvPr/>
        </p:nvPicPr>
        <p:blipFill>
          <a:blip r:embed="rId3"/>
          <a:stretch>
            <a:fillRect/>
          </a:stretch>
        </p:blipFill>
        <p:spPr>
          <a:xfrm>
            <a:off x="667479" y="4884158"/>
            <a:ext cx="5245049" cy="912960"/>
          </a:xfrm>
          <a:prstGeom prst="rect">
            <a:avLst/>
          </a:prstGeom>
        </p:spPr>
      </p:pic>
      <p:sp>
        <p:nvSpPr>
          <p:cNvPr id="9" name="TextBox 8">
            <a:extLst>
              <a:ext uri="{FF2B5EF4-FFF2-40B4-BE49-F238E27FC236}">
                <a16:creationId xmlns:a16="http://schemas.microsoft.com/office/drawing/2014/main" id="{503DE305-A0F8-4200-A07A-DABFDD214F8C}"/>
              </a:ext>
            </a:extLst>
          </p:cNvPr>
          <p:cNvSpPr txBox="1"/>
          <p:nvPr/>
        </p:nvSpPr>
        <p:spPr>
          <a:xfrm>
            <a:off x="6400800" y="765595"/>
            <a:ext cx="4944862" cy="369332"/>
          </a:xfrm>
          <a:prstGeom prst="rect">
            <a:avLst/>
          </a:prstGeom>
          <a:noFill/>
        </p:spPr>
        <p:txBody>
          <a:bodyPr wrap="square">
            <a:spAutoFit/>
          </a:bodyPr>
          <a:lstStyle/>
          <a:p>
            <a:pPr marR="0">
              <a:spcBef>
                <a:spcPts val="0"/>
              </a:spcBef>
              <a:spcAft>
                <a:spcPts val="0"/>
              </a:spcAft>
            </a:pPr>
            <a:r>
              <a:rPr lang="en-US" sz="1800" dirty="0">
                <a:solidFill>
                  <a:srgbClr val="333333"/>
                </a:solidFill>
                <a:effectLst/>
                <a:latin typeface="Inherit"/>
                <a:ea typeface="Calibri" panose="020F0502020204030204" pitchFamily="34" charset="0"/>
                <a:cs typeface="Arial" panose="020B0604020202020204" pitchFamily="34" charset="0"/>
              </a:rPr>
              <a:t>Code for model complexity curve (</a:t>
            </a:r>
            <a:r>
              <a:rPr lang="en-US" sz="1800" dirty="0" err="1">
                <a:solidFill>
                  <a:srgbClr val="333333"/>
                </a:solidFill>
                <a:effectLst/>
                <a:latin typeface="Inherit"/>
                <a:ea typeface="Times New Roman" panose="02020603050405020304" pitchFamily="18" charset="0"/>
                <a:cs typeface="Arial" panose="020B0604020202020204" pitchFamily="34" charset="0"/>
              </a:rPr>
              <a:t>Datacamp</a:t>
            </a:r>
            <a:r>
              <a:rPr lang="en-US" sz="1800" dirty="0">
                <a:solidFill>
                  <a:srgbClr val="333333"/>
                </a:solidFill>
                <a:effectLst/>
                <a:latin typeface="Inherit"/>
                <a:ea typeface="Times New Roman" panose="02020603050405020304" pitchFamily="18" charset="0"/>
                <a:cs typeface="Arial" panose="020B0604020202020204" pitchFamily="34" charset="0"/>
              </a:rPr>
              <a:t>, </a:t>
            </a:r>
            <a:r>
              <a:rPr lang="en-US" sz="1800" dirty="0" err="1">
                <a:solidFill>
                  <a:srgbClr val="333333"/>
                </a:solidFill>
                <a:effectLst/>
                <a:latin typeface="Inherit"/>
                <a:ea typeface="Times New Roman" panose="02020603050405020304" pitchFamily="18" charset="0"/>
                <a:cs typeface="Arial" panose="020B0604020202020204" pitchFamily="34" charset="0"/>
              </a:rPr>
              <a:t>n.d</a:t>
            </a:r>
            <a:r>
              <a:rPr lang="en-US" sz="1800" dirty="0">
                <a:solidFill>
                  <a:srgbClr val="333333"/>
                </a:solidFill>
                <a:effectLst/>
                <a:latin typeface="Inherit"/>
                <a:ea typeface="Times New Roman" panose="02020603050405020304" pitchFamily="18" charset="0"/>
                <a:cs typeface="Arial" panose="020B060402020202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44CF98A-92E1-441C-92CC-68EE5FF29DAF}"/>
              </a:ext>
            </a:extLst>
          </p:cNvPr>
          <p:cNvPicPr/>
          <p:nvPr/>
        </p:nvPicPr>
        <p:blipFill>
          <a:blip r:embed="rId4"/>
          <a:stretch>
            <a:fillRect/>
          </a:stretch>
        </p:blipFill>
        <p:spPr>
          <a:xfrm>
            <a:off x="6528047" y="1163728"/>
            <a:ext cx="4648589" cy="2192031"/>
          </a:xfrm>
          <a:prstGeom prst="rect">
            <a:avLst/>
          </a:prstGeom>
        </p:spPr>
      </p:pic>
      <p:sp>
        <p:nvSpPr>
          <p:cNvPr id="12" name="TextBox 11">
            <a:extLst>
              <a:ext uri="{FF2B5EF4-FFF2-40B4-BE49-F238E27FC236}">
                <a16:creationId xmlns:a16="http://schemas.microsoft.com/office/drawing/2014/main" id="{D3436ADE-9D7A-49E0-9CB6-E6E3A80BEA61}"/>
              </a:ext>
            </a:extLst>
          </p:cNvPr>
          <p:cNvSpPr txBox="1"/>
          <p:nvPr/>
        </p:nvSpPr>
        <p:spPr>
          <a:xfrm>
            <a:off x="6924583" y="3446431"/>
            <a:ext cx="1198486" cy="375552"/>
          </a:xfrm>
          <a:prstGeom prst="rect">
            <a:avLst/>
          </a:prstGeom>
          <a:noFill/>
        </p:spPr>
        <p:txBody>
          <a:bodyPr wrap="square">
            <a:spAutoFit/>
          </a:bodyPr>
          <a:lstStyle/>
          <a:p>
            <a:pPr marR="0">
              <a:spcBef>
                <a:spcPts val="0"/>
              </a:spcBef>
              <a:spcAft>
                <a:spcPts val="0"/>
              </a:spcAft>
            </a:pPr>
            <a:r>
              <a:rPr lang="en-US" sz="1800" b="1" dirty="0">
                <a:solidFill>
                  <a:srgbClr val="333333"/>
                </a:solidFill>
                <a:effectLst/>
                <a:latin typeface="Inherit"/>
                <a:ea typeface="Calibri" panose="020F0502020204030204" pitchFamily="34" charset="0"/>
                <a:cs typeface="Arial" panose="020B0604020202020204" pitchFamily="34" charset="0"/>
              </a:rPr>
              <a:t>Output: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7FB9977C-D728-49EF-A86C-B49CFDDA8250}"/>
              </a:ext>
            </a:extLst>
          </p:cNvPr>
          <p:cNvPicPr/>
          <p:nvPr/>
        </p:nvPicPr>
        <p:blipFill>
          <a:blip r:embed="rId5"/>
          <a:stretch>
            <a:fillRect/>
          </a:stretch>
        </p:blipFill>
        <p:spPr>
          <a:xfrm>
            <a:off x="6528047" y="3821982"/>
            <a:ext cx="4867570" cy="2192031"/>
          </a:xfrm>
          <a:prstGeom prst="rect">
            <a:avLst/>
          </a:prstGeom>
        </p:spPr>
      </p:pic>
    </p:spTree>
    <p:extLst>
      <p:ext uri="{BB962C8B-B14F-4D97-AF65-F5344CB8AC3E}">
        <p14:creationId xmlns:p14="http://schemas.microsoft.com/office/powerpoint/2010/main" val="3273758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977ACD-BC67-4ED1-8DBD-322F7037A395}"/>
              </a:ext>
            </a:extLst>
          </p:cNvPr>
          <p:cNvSpPr txBox="1"/>
          <p:nvPr/>
        </p:nvSpPr>
        <p:spPr>
          <a:xfrm>
            <a:off x="676274" y="739259"/>
            <a:ext cx="5953125" cy="400110"/>
          </a:xfrm>
          <a:prstGeom prst="rect">
            <a:avLst/>
          </a:prstGeom>
          <a:solidFill>
            <a:schemeClr val="accent1">
              <a:lumMod val="20000"/>
              <a:lumOff val="80000"/>
            </a:schemeClr>
          </a:solidFill>
        </p:spPr>
        <p:txBody>
          <a:bodyPr wrap="square">
            <a:spAutoFit/>
          </a:bodyPr>
          <a:lstStyle/>
          <a:p>
            <a:pPr algn="ctr"/>
            <a:r>
              <a:rPr lang="en-US" sz="2000" b="1" dirty="0"/>
              <a:t>Hyperparameter Tuning in R</a:t>
            </a:r>
          </a:p>
        </p:txBody>
      </p:sp>
      <p:pic>
        <p:nvPicPr>
          <p:cNvPr id="5" name="Picture 4">
            <a:extLst>
              <a:ext uri="{FF2B5EF4-FFF2-40B4-BE49-F238E27FC236}">
                <a16:creationId xmlns:a16="http://schemas.microsoft.com/office/drawing/2014/main" id="{70748D94-38AC-4620-9F24-AD9FC8377475}"/>
              </a:ext>
            </a:extLst>
          </p:cNvPr>
          <p:cNvPicPr>
            <a:picLocks noChangeAspect="1"/>
          </p:cNvPicPr>
          <p:nvPr/>
        </p:nvPicPr>
        <p:blipFill>
          <a:blip r:embed="rId2"/>
          <a:stretch>
            <a:fillRect/>
          </a:stretch>
        </p:blipFill>
        <p:spPr>
          <a:xfrm>
            <a:off x="1319212" y="1327666"/>
            <a:ext cx="5310188" cy="4686300"/>
          </a:xfrm>
          <a:prstGeom prst="rect">
            <a:avLst/>
          </a:prstGeom>
        </p:spPr>
      </p:pic>
      <p:sp>
        <p:nvSpPr>
          <p:cNvPr id="7" name="TextBox 6">
            <a:extLst>
              <a:ext uri="{FF2B5EF4-FFF2-40B4-BE49-F238E27FC236}">
                <a16:creationId xmlns:a16="http://schemas.microsoft.com/office/drawing/2014/main" id="{0A493D3D-FEBC-41C5-AE9E-2276B51FFB8C}"/>
              </a:ext>
            </a:extLst>
          </p:cNvPr>
          <p:cNvSpPr txBox="1"/>
          <p:nvPr/>
        </p:nvSpPr>
        <p:spPr>
          <a:xfrm>
            <a:off x="6734174" y="723840"/>
            <a:ext cx="4781551" cy="400110"/>
          </a:xfrm>
          <a:prstGeom prst="rect">
            <a:avLst/>
          </a:prstGeom>
          <a:solidFill>
            <a:schemeClr val="accent6">
              <a:lumMod val="20000"/>
              <a:lumOff val="80000"/>
            </a:schemeClr>
          </a:solidFill>
        </p:spPr>
        <p:txBody>
          <a:bodyPr wrap="square">
            <a:spAutoFit/>
          </a:bodyPr>
          <a:lstStyle/>
          <a:p>
            <a:pPr algn="ctr"/>
            <a:r>
              <a:rPr lang="en-US" sz="2000" b="1" dirty="0"/>
              <a:t>Selecting the best parameters R</a:t>
            </a:r>
          </a:p>
        </p:txBody>
      </p:sp>
      <p:pic>
        <p:nvPicPr>
          <p:cNvPr id="9" name="Picture 8">
            <a:extLst>
              <a:ext uri="{FF2B5EF4-FFF2-40B4-BE49-F238E27FC236}">
                <a16:creationId xmlns:a16="http://schemas.microsoft.com/office/drawing/2014/main" id="{1896CC1C-A878-4CEF-AAA7-D0E8BDD4CF64}"/>
              </a:ext>
            </a:extLst>
          </p:cNvPr>
          <p:cNvPicPr>
            <a:picLocks noChangeAspect="1"/>
          </p:cNvPicPr>
          <p:nvPr/>
        </p:nvPicPr>
        <p:blipFill>
          <a:blip r:embed="rId3"/>
          <a:stretch>
            <a:fillRect/>
          </a:stretch>
        </p:blipFill>
        <p:spPr>
          <a:xfrm>
            <a:off x="6800849" y="1228725"/>
            <a:ext cx="4629151" cy="1733550"/>
          </a:xfrm>
          <a:prstGeom prst="rect">
            <a:avLst/>
          </a:prstGeom>
        </p:spPr>
      </p:pic>
    </p:spTree>
    <p:extLst>
      <p:ext uri="{BB962C8B-B14F-4D97-AF65-F5344CB8AC3E}">
        <p14:creationId xmlns:p14="http://schemas.microsoft.com/office/powerpoint/2010/main" val="1661500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46DC99E-D1DB-4EB0-87BC-A733DE5CF099}"/>
              </a:ext>
            </a:extLst>
          </p:cNvPr>
          <p:cNvSpPr txBox="1"/>
          <p:nvPr/>
        </p:nvSpPr>
        <p:spPr>
          <a:xfrm>
            <a:off x="603682" y="612844"/>
            <a:ext cx="6738151" cy="461665"/>
          </a:xfrm>
          <a:prstGeom prst="rect">
            <a:avLst/>
          </a:prstGeom>
          <a:solidFill>
            <a:schemeClr val="accent6">
              <a:lumMod val="40000"/>
              <a:lumOff val="60000"/>
            </a:schemeClr>
          </a:solidFill>
        </p:spPr>
        <p:txBody>
          <a:bodyPr wrap="square">
            <a:spAutoFit/>
          </a:bodyPr>
          <a:lstStyle/>
          <a:p>
            <a:r>
              <a:rPr lang="en-US" sz="2400" b="1" i="0" dirty="0">
                <a:solidFill>
                  <a:srgbClr val="434343"/>
                </a:solidFill>
                <a:effectLst/>
                <a:latin typeface="Roboto"/>
              </a:rPr>
              <a:t>PART V: DATA SUMMARY AND IMPLICATIONS</a:t>
            </a:r>
          </a:p>
        </p:txBody>
      </p:sp>
      <p:sp>
        <p:nvSpPr>
          <p:cNvPr id="9" name="TextBox 8">
            <a:extLst>
              <a:ext uri="{FF2B5EF4-FFF2-40B4-BE49-F238E27FC236}">
                <a16:creationId xmlns:a16="http://schemas.microsoft.com/office/drawing/2014/main" id="{9835DE28-AD66-49AB-8D7F-91B98265D92C}"/>
              </a:ext>
            </a:extLst>
          </p:cNvPr>
          <p:cNvSpPr txBox="1"/>
          <p:nvPr/>
        </p:nvSpPr>
        <p:spPr>
          <a:xfrm>
            <a:off x="889247" y="1162014"/>
            <a:ext cx="10413506" cy="1754326"/>
          </a:xfrm>
          <a:prstGeom prst="rect">
            <a:avLst/>
          </a:prstGeom>
          <a:noFill/>
        </p:spPr>
        <p:txBody>
          <a:bodyPr wrap="square">
            <a:spAutoFit/>
          </a:bodyPr>
          <a:lstStyle/>
          <a:p>
            <a:pPr marL="228600" marR="0" indent="-22860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E.  Summarize your data analysis by doing the following:</a:t>
            </a:r>
          </a:p>
          <a:p>
            <a:pPr marL="411480"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E.1.  Explain the accuracy and the area under the curve (AUC) of your classification model.</a:t>
            </a:r>
          </a:p>
          <a:p>
            <a:pPr marL="411480"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E.2.  Discuss the results and implications of your classification analysis.</a:t>
            </a:r>
          </a:p>
          <a:p>
            <a:pPr marL="411480"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E.3.  Discuss </a:t>
            </a:r>
            <a:r>
              <a:rPr lang="en-US" b="1" i="0" u="none" strike="noStrike" dirty="0">
                <a:solidFill>
                  <a:srgbClr val="333333"/>
                </a:solidFill>
                <a:effectLst/>
                <a:latin typeface="Calibri" panose="020F0502020204030204" pitchFamily="34" charset="0"/>
                <a:cs typeface="Calibri" panose="020F0502020204030204" pitchFamily="34" charset="0"/>
              </a:rPr>
              <a:t>one</a:t>
            </a:r>
            <a:r>
              <a:rPr lang="en-US" b="0" i="0" u="none" strike="noStrike" dirty="0">
                <a:solidFill>
                  <a:srgbClr val="333333"/>
                </a:solidFill>
                <a:effectLst/>
                <a:latin typeface="Calibri" panose="020F0502020204030204" pitchFamily="34" charset="0"/>
                <a:cs typeface="Calibri" panose="020F0502020204030204" pitchFamily="34" charset="0"/>
              </a:rPr>
              <a:t> limitation of your data analysis.</a:t>
            </a:r>
          </a:p>
          <a:p>
            <a:pPr marL="411480" marR="0" indent="-182880" algn="l" fontAlgn="base">
              <a:spcBef>
                <a:spcPts val="0"/>
              </a:spcBef>
              <a:spcAft>
                <a:spcPts val="0"/>
              </a:spcAft>
            </a:pPr>
            <a:r>
              <a:rPr lang="en-US" b="0" i="0" u="none" strike="noStrike" dirty="0">
                <a:solidFill>
                  <a:srgbClr val="333333"/>
                </a:solidFill>
                <a:effectLst/>
                <a:latin typeface="Calibri" panose="020F0502020204030204" pitchFamily="34" charset="0"/>
                <a:cs typeface="Calibri" panose="020F0502020204030204" pitchFamily="34" charset="0"/>
              </a:rPr>
              <a:t>E.4.  Recommend a course of action for the real-world organizational situation from part A1 based on your results and implications discussed in part E2.</a:t>
            </a:r>
          </a:p>
        </p:txBody>
      </p:sp>
      <p:sp>
        <p:nvSpPr>
          <p:cNvPr id="11" name="TextBox 10">
            <a:extLst>
              <a:ext uri="{FF2B5EF4-FFF2-40B4-BE49-F238E27FC236}">
                <a16:creationId xmlns:a16="http://schemas.microsoft.com/office/drawing/2014/main" id="{817D0A2C-7B61-4732-AC3A-127B183A178D}"/>
              </a:ext>
            </a:extLst>
          </p:cNvPr>
          <p:cNvSpPr txBox="1"/>
          <p:nvPr/>
        </p:nvSpPr>
        <p:spPr>
          <a:xfrm>
            <a:off x="743408" y="3429000"/>
            <a:ext cx="3784204" cy="2308324"/>
          </a:xfrm>
          <a:prstGeom prst="rect">
            <a:avLst/>
          </a:prstGeom>
          <a:noFill/>
        </p:spPr>
        <p:txBody>
          <a:bodyPr wrap="square">
            <a:spAutoFit/>
          </a:bodyPr>
          <a:lstStyle/>
          <a:p>
            <a:pPr marL="411480" marR="0" indent="-182880" algn="l" fontAlgn="base">
              <a:spcBef>
                <a:spcPts val="0"/>
              </a:spcBef>
              <a:spcAft>
                <a:spcPts val="0"/>
              </a:spcAft>
            </a:pPr>
            <a:r>
              <a:rPr lang="en-US" b="1" i="0" u="none" strike="noStrike" dirty="0">
                <a:solidFill>
                  <a:srgbClr val="333333"/>
                </a:solidFill>
                <a:effectLst/>
                <a:latin typeface="Calibri" panose="020F0502020204030204" pitchFamily="34" charset="0"/>
                <a:cs typeface="Calibri" panose="020F0502020204030204" pitchFamily="34" charset="0"/>
              </a:rPr>
              <a:t>E.1.  Explain the accuracy and the area under the curve (AUC) of your classification model.</a:t>
            </a:r>
          </a:p>
          <a:p>
            <a:pPr marL="411480" marR="0" indent="-182880" algn="l" fontAlgn="base">
              <a:spcBef>
                <a:spcPts val="0"/>
              </a:spcBef>
              <a:spcAft>
                <a:spcPts val="0"/>
              </a:spcAft>
            </a:pPr>
            <a:endParaRPr lang="en-US" b="1" i="0" u="none" strike="noStrike" dirty="0">
              <a:solidFill>
                <a:srgbClr val="333333"/>
              </a:solidFill>
              <a:effectLst/>
              <a:latin typeface="Calibri" panose="020F0502020204030204" pitchFamily="34" charset="0"/>
              <a:cs typeface="Calibri" panose="020F0502020204030204" pitchFamily="34" charset="0"/>
            </a:endParaRPr>
          </a:p>
          <a:p>
            <a:pPr marL="411480" marR="0" indent="-182880" algn="l" fontAlgn="base">
              <a:spcBef>
                <a:spcPts val="0"/>
              </a:spcBef>
              <a:spcAft>
                <a:spcPts val="0"/>
              </a:spcAft>
            </a:pPr>
            <a:r>
              <a:rPr lang="en-US" b="1" i="0" u="none" strike="noStrike" dirty="0">
                <a:solidFill>
                  <a:srgbClr val="333333"/>
                </a:solidFill>
                <a:effectLst/>
                <a:latin typeface="Calibri" panose="020F0502020204030204" pitchFamily="34" charset="0"/>
                <a:cs typeface="Calibri" panose="020F0502020204030204" pitchFamily="34" charset="0"/>
              </a:rPr>
              <a:t>Accuracy </a:t>
            </a:r>
            <a:r>
              <a:rPr lang="en-US" b="0" i="0" u="none" strike="noStrike" dirty="0">
                <a:solidFill>
                  <a:srgbClr val="333333"/>
                </a:solidFill>
                <a:effectLst/>
                <a:latin typeface="Calibri" panose="020F0502020204030204" pitchFamily="34" charset="0"/>
                <a:cs typeface="Calibri" panose="020F0502020204030204" pitchFamily="34" charset="0"/>
              </a:rPr>
              <a:t>– Classification accuracy is the number of correct predictions made as a ratio of all the predictions (Brownlee, 2018). </a:t>
            </a:r>
          </a:p>
        </p:txBody>
      </p:sp>
      <p:pic>
        <p:nvPicPr>
          <p:cNvPr id="12" name="Picture 11">
            <a:extLst>
              <a:ext uri="{FF2B5EF4-FFF2-40B4-BE49-F238E27FC236}">
                <a16:creationId xmlns:a16="http://schemas.microsoft.com/office/drawing/2014/main" id="{FA474D34-3C63-4115-A5BA-1FA48855FA00}"/>
              </a:ext>
            </a:extLst>
          </p:cNvPr>
          <p:cNvPicPr>
            <a:picLocks noChangeAspect="1"/>
          </p:cNvPicPr>
          <p:nvPr/>
        </p:nvPicPr>
        <p:blipFill>
          <a:blip r:embed="rId2"/>
          <a:stretch>
            <a:fillRect/>
          </a:stretch>
        </p:blipFill>
        <p:spPr>
          <a:xfrm>
            <a:off x="4775867" y="3346542"/>
            <a:ext cx="6157079" cy="2836457"/>
          </a:xfrm>
          <a:prstGeom prst="rect">
            <a:avLst/>
          </a:prstGeom>
        </p:spPr>
      </p:pic>
      <p:sp>
        <p:nvSpPr>
          <p:cNvPr id="8" name="TextBox 7">
            <a:extLst>
              <a:ext uri="{FF2B5EF4-FFF2-40B4-BE49-F238E27FC236}">
                <a16:creationId xmlns:a16="http://schemas.microsoft.com/office/drawing/2014/main" id="{D40A21F4-8A44-4114-B463-DDEAC987B600}"/>
              </a:ext>
            </a:extLst>
          </p:cNvPr>
          <p:cNvSpPr txBox="1"/>
          <p:nvPr/>
        </p:nvSpPr>
        <p:spPr>
          <a:xfrm>
            <a:off x="7000043" y="3059668"/>
            <a:ext cx="2099569" cy="369332"/>
          </a:xfrm>
          <a:prstGeom prst="rect">
            <a:avLst/>
          </a:prstGeom>
          <a:solidFill>
            <a:schemeClr val="accent1">
              <a:lumMod val="20000"/>
              <a:lumOff val="80000"/>
            </a:schemeClr>
          </a:solidFill>
        </p:spPr>
        <p:txBody>
          <a:bodyPr wrap="square">
            <a:spAutoFit/>
          </a:bodyPr>
          <a:lstStyle/>
          <a:p>
            <a:pPr marL="411480" marR="0" indent="-182880" algn="ctr" fontAlgn="base">
              <a:spcBef>
                <a:spcPts val="0"/>
              </a:spcBef>
              <a:spcAft>
                <a:spcPts val="0"/>
              </a:spcAft>
            </a:pPr>
            <a:r>
              <a:rPr lang="en-US" b="1" dirty="0">
                <a:solidFill>
                  <a:srgbClr val="333333"/>
                </a:solidFill>
                <a:latin typeface="Calibri" panose="020F0502020204030204" pitchFamily="34" charset="0"/>
                <a:cs typeface="Calibri" panose="020F0502020204030204" pitchFamily="34" charset="0"/>
              </a:rPr>
              <a:t>Sample code:</a:t>
            </a:r>
          </a:p>
        </p:txBody>
      </p:sp>
    </p:spTree>
    <p:extLst>
      <p:ext uri="{BB962C8B-B14F-4D97-AF65-F5344CB8AC3E}">
        <p14:creationId xmlns:p14="http://schemas.microsoft.com/office/powerpoint/2010/main" val="898533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6A2804-00B9-4828-93CB-625AAF4D77C2}"/>
              </a:ext>
            </a:extLst>
          </p:cNvPr>
          <p:cNvSpPr txBox="1"/>
          <p:nvPr/>
        </p:nvSpPr>
        <p:spPr>
          <a:xfrm>
            <a:off x="713173" y="599139"/>
            <a:ext cx="10845553" cy="2031325"/>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Scikit-learn provides a method </a:t>
            </a:r>
            <a:r>
              <a:rPr lang="en-US" dirty="0" err="1">
                <a:latin typeface="Calibri" panose="020F0502020204030204" pitchFamily="34" charset="0"/>
                <a:cs typeface="Calibri" panose="020F0502020204030204" pitchFamily="34" charset="0"/>
              </a:rPr>
              <a:t>classification_report</a:t>
            </a:r>
            <a:r>
              <a:rPr lang="en-US" dirty="0">
                <a:latin typeface="Calibri" panose="020F0502020204030204" pitchFamily="34" charset="0"/>
                <a:cs typeface="Calibri" panose="020F0502020204030204" pitchFamily="34" charset="0"/>
              </a:rPr>
              <a:t>() to generate various scores of accuracy for a model.</a:t>
            </a:r>
          </a:p>
          <a:p>
            <a:r>
              <a:rPr lang="en-US" b="1" dirty="0">
                <a:latin typeface="Calibri" panose="020F0502020204030204" pitchFamily="34" charset="0"/>
                <a:cs typeface="Calibri" panose="020F0502020204030204" pitchFamily="34" charset="0"/>
              </a:rPr>
              <a:t>Accuracy score </a:t>
            </a:r>
            <a:r>
              <a:rPr lang="en-US" dirty="0">
                <a:latin typeface="Calibri" panose="020F0502020204030204" pitchFamily="34" charset="0"/>
                <a:cs typeface="Calibri" panose="020F0502020204030204" pitchFamily="34" charset="0"/>
              </a:rPr>
              <a:t>- Is correct classifications over total samples. </a:t>
            </a:r>
          </a:p>
          <a:p>
            <a:r>
              <a:rPr lang="en-US" b="1" dirty="0">
                <a:latin typeface="Calibri" panose="020F0502020204030204" pitchFamily="34" charset="0"/>
                <a:cs typeface="Calibri" panose="020F0502020204030204" pitchFamily="34" charset="0"/>
              </a:rPr>
              <a:t>Precision score </a:t>
            </a:r>
            <a:r>
              <a:rPr lang="en-US" dirty="0">
                <a:latin typeface="Calibri" panose="020F0502020204030204" pitchFamily="34" charset="0"/>
                <a:cs typeface="Calibri" panose="020F0502020204030204" pitchFamily="34" charset="0"/>
              </a:rPr>
              <a:t>– Percentage of correct classifications per label (1). The number of true positives divided by the number of true and false positives.</a:t>
            </a:r>
          </a:p>
          <a:p>
            <a:r>
              <a:rPr lang="en-US" b="1" dirty="0">
                <a:latin typeface="Calibri" panose="020F0502020204030204" pitchFamily="34" charset="0"/>
                <a:cs typeface="Calibri" panose="020F0502020204030204" pitchFamily="34" charset="0"/>
              </a:rPr>
              <a:t>Recall score </a:t>
            </a:r>
            <a:r>
              <a:rPr lang="en-US" dirty="0">
                <a:latin typeface="Calibri" panose="020F0502020204030204" pitchFamily="34" charset="0"/>
                <a:cs typeface="Calibri" panose="020F0502020204030204" pitchFamily="34" charset="0"/>
              </a:rPr>
              <a:t>–The number of true positives divided by the number of true positives plus the number of false negatives.</a:t>
            </a:r>
          </a:p>
          <a:p>
            <a:r>
              <a:rPr lang="en-US" b="1" dirty="0">
                <a:latin typeface="Calibri" panose="020F0502020204030204" pitchFamily="34" charset="0"/>
                <a:cs typeface="Calibri" panose="020F0502020204030204" pitchFamily="34" charset="0"/>
              </a:rPr>
              <a:t>F1_score </a:t>
            </a:r>
            <a:r>
              <a:rPr lang="en-US" dirty="0">
                <a:latin typeface="Calibri" panose="020F0502020204030204" pitchFamily="34" charset="0"/>
                <a:cs typeface="Calibri" panose="020F0502020204030204" pitchFamily="34" charset="0"/>
              </a:rPr>
              <a:t>- Average of Precision and Recall scores. The F1-score for my model is 73.95%.</a:t>
            </a:r>
          </a:p>
        </p:txBody>
      </p:sp>
      <p:sp>
        <p:nvSpPr>
          <p:cNvPr id="10" name="TextBox 9">
            <a:extLst>
              <a:ext uri="{FF2B5EF4-FFF2-40B4-BE49-F238E27FC236}">
                <a16:creationId xmlns:a16="http://schemas.microsoft.com/office/drawing/2014/main" id="{AD2951D4-56C6-4124-B28F-10E96ABA3337}"/>
              </a:ext>
            </a:extLst>
          </p:cNvPr>
          <p:cNvSpPr txBox="1"/>
          <p:nvPr/>
        </p:nvSpPr>
        <p:spPr>
          <a:xfrm>
            <a:off x="713173" y="2710181"/>
            <a:ext cx="6832846" cy="3539430"/>
          </a:xfrm>
          <a:prstGeom prst="rect">
            <a:avLst/>
          </a:prstGeom>
          <a:noFill/>
        </p:spPr>
        <p:txBody>
          <a:bodyPr wrap="square">
            <a:spAutoFit/>
          </a:bodyPr>
          <a:lstStyle/>
          <a:p>
            <a:r>
              <a:rPr lang="en-US" sz="1600" b="1" dirty="0">
                <a:latin typeface="Calibri" panose="020F0502020204030204" pitchFamily="34" charset="0"/>
                <a:cs typeface="Calibri" panose="020F0502020204030204" pitchFamily="34" charset="0"/>
              </a:rPr>
              <a:t>AUC </a:t>
            </a:r>
            <a:r>
              <a:rPr lang="en-US" sz="1600" dirty="0">
                <a:latin typeface="Calibri" panose="020F0502020204030204" pitchFamily="34" charset="0"/>
                <a:cs typeface="Calibri" panose="020F0502020204030204" pitchFamily="34" charset="0"/>
              </a:rPr>
              <a:t>– The AUC represents a model’s ability to discriminate between positive and negative classes. An area of 1.0 represents a model that made all predictions perfectly. An area of 0.5 represents a model as good as random.</a:t>
            </a:r>
          </a:p>
          <a:p>
            <a:r>
              <a:rPr lang="en-US" sz="1600" dirty="0">
                <a:latin typeface="Calibri" panose="020F0502020204030204" pitchFamily="34" charset="0"/>
                <a:cs typeface="Calibri" panose="020F0502020204030204" pitchFamily="34" charset="0"/>
              </a:rPr>
              <a:t> In other words, </a:t>
            </a:r>
          </a:p>
          <a:p>
            <a:r>
              <a:rPr lang="en-US" sz="1600" dirty="0">
                <a:latin typeface="Calibri" panose="020F0502020204030204" pitchFamily="34" charset="0"/>
                <a:cs typeface="Calibri" panose="020F0502020204030204" pitchFamily="34" charset="0"/>
              </a:rPr>
              <a:t>AUC is the measure of a classifier's ability to distinguish between classes and is used as a summary of the ROC curve. AUC measures the whole 2-dimensional Area under the ROC as an entire curve from (0,0) to (1,1). AUC ranges in value from 0 to 1. (</a:t>
            </a:r>
            <a:r>
              <a:rPr lang="en-US" sz="1600" dirty="0" err="1">
                <a:latin typeface="Calibri" panose="020F0502020204030204" pitchFamily="34" charset="0"/>
                <a:cs typeface="Calibri" panose="020F0502020204030204" pitchFamily="34" charset="0"/>
              </a:rPr>
              <a:t>Rossant</a:t>
            </a:r>
            <a:r>
              <a:rPr lang="en-US" sz="1600" dirty="0">
                <a:latin typeface="Calibri" panose="020F0502020204030204" pitchFamily="34" charset="0"/>
                <a:cs typeface="Calibri" panose="020F0502020204030204" pitchFamily="34" charset="0"/>
              </a:rPr>
              <a:t> C.,2013). A model AUC of 0.0 is with predictions 100% wrong; ).  A model AUC of 1.0 is with predictions 100% correct.</a:t>
            </a:r>
          </a:p>
          <a:p>
            <a:endParaRPr lang="en-US" sz="1600" dirty="0">
              <a:latin typeface="Calibri" panose="020F0502020204030204" pitchFamily="34" charset="0"/>
              <a:cs typeface="Calibri" panose="020F0502020204030204" pitchFamily="34" charset="0"/>
            </a:endParaRPr>
          </a:p>
          <a:p>
            <a:r>
              <a:rPr lang="en-US" sz="1600" b="1" dirty="0">
                <a:latin typeface="Calibri" panose="020F0502020204030204" pitchFamily="34" charset="0"/>
                <a:cs typeface="Calibri" panose="020F0502020204030204" pitchFamily="34" charset="0"/>
              </a:rPr>
              <a:t>ROC</a:t>
            </a:r>
            <a:r>
              <a:rPr lang="en-US" sz="1600" dirty="0">
                <a:latin typeface="Calibri" panose="020F0502020204030204" pitchFamily="34" charset="0"/>
                <a:cs typeface="Calibri" panose="020F0502020204030204" pitchFamily="34" charset="0"/>
              </a:rPr>
              <a:t> - The Receiver Operator Characteristic (ROC) curve is an evaluation metric for binary classification problems. It is a probability graph that plots the TPR (true positive rate) against FPR (false positive rate) at various threshold values and essentially separates the 'signal' from the 'noise’. </a:t>
            </a:r>
          </a:p>
        </p:txBody>
      </p:sp>
      <p:pic>
        <p:nvPicPr>
          <p:cNvPr id="11" name="Picture 10">
            <a:extLst>
              <a:ext uri="{FF2B5EF4-FFF2-40B4-BE49-F238E27FC236}">
                <a16:creationId xmlns:a16="http://schemas.microsoft.com/office/drawing/2014/main" id="{8516A594-53FB-46A5-B52D-0E34EACC94D4}"/>
              </a:ext>
            </a:extLst>
          </p:cNvPr>
          <p:cNvPicPr>
            <a:picLocks noChangeAspect="1"/>
          </p:cNvPicPr>
          <p:nvPr/>
        </p:nvPicPr>
        <p:blipFill>
          <a:blip r:embed="rId2"/>
          <a:stretch>
            <a:fillRect/>
          </a:stretch>
        </p:blipFill>
        <p:spPr>
          <a:xfrm>
            <a:off x="7430611" y="2918540"/>
            <a:ext cx="4048216" cy="3146994"/>
          </a:xfrm>
          <a:prstGeom prst="rect">
            <a:avLst/>
          </a:prstGeom>
        </p:spPr>
      </p:pic>
    </p:spTree>
    <p:extLst>
      <p:ext uri="{BB962C8B-B14F-4D97-AF65-F5344CB8AC3E}">
        <p14:creationId xmlns:p14="http://schemas.microsoft.com/office/powerpoint/2010/main" val="3045706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699656-BBEE-4974-9389-FB617C7B5DAD}"/>
              </a:ext>
            </a:extLst>
          </p:cNvPr>
          <p:cNvSpPr txBox="1"/>
          <p:nvPr/>
        </p:nvSpPr>
        <p:spPr>
          <a:xfrm>
            <a:off x="941033" y="785648"/>
            <a:ext cx="10466772" cy="5016758"/>
          </a:xfrm>
          <a:prstGeom prst="rect">
            <a:avLst/>
          </a:prstGeom>
          <a:noFill/>
        </p:spPr>
        <p:txBody>
          <a:bodyPr wrap="square">
            <a:spAutoFit/>
          </a:bodyPr>
          <a:lstStyle/>
          <a:p>
            <a:r>
              <a:rPr lang="en-US" sz="1600" b="1" dirty="0">
                <a:latin typeface="inherit"/>
                <a:cs typeface="Calibri" panose="020F0502020204030204" pitchFamily="34" charset="0"/>
              </a:rPr>
              <a:t>AUC_ROC</a:t>
            </a:r>
          </a:p>
          <a:p>
            <a:r>
              <a:rPr lang="en-US" sz="1600" dirty="0">
                <a:latin typeface="inherit"/>
                <a:cs typeface="Calibri" panose="020F0502020204030204" pitchFamily="34" charset="0"/>
              </a:rPr>
              <a:t>You can use "</a:t>
            </a:r>
            <a:r>
              <a:rPr lang="en-US" sz="1600" dirty="0" err="1">
                <a:latin typeface="inherit"/>
                <a:cs typeface="Calibri" panose="020F0502020204030204" pitchFamily="34" charset="0"/>
              </a:rPr>
              <a:t>sklearn.metrics.roc_auc_score</a:t>
            </a:r>
            <a:r>
              <a:rPr lang="en-US" sz="1600" dirty="0">
                <a:latin typeface="inherit"/>
                <a:cs typeface="Calibri" panose="020F0502020204030204" pitchFamily="34" charset="0"/>
              </a:rPr>
              <a:t>" to compute the area under the Receiver Operating Characteristic Curve (ROC AUC) from prediction scores (Analytics Vidya, 2020). </a:t>
            </a:r>
          </a:p>
          <a:p>
            <a:endParaRPr lang="en-US" sz="1600" dirty="0">
              <a:latin typeface="inherit"/>
              <a:cs typeface="Calibri" panose="020F0502020204030204" pitchFamily="34" charset="0"/>
            </a:endParaRPr>
          </a:p>
          <a:p>
            <a:r>
              <a:rPr lang="en-US" sz="1600" b="1" dirty="0">
                <a:highlight>
                  <a:srgbClr val="FFFF00"/>
                </a:highlight>
                <a:latin typeface="inherit"/>
                <a:cs typeface="Calibri" panose="020F0502020204030204" pitchFamily="34" charset="0"/>
              </a:rPr>
              <a:t>ROC Curve Code in R:</a:t>
            </a:r>
          </a:p>
          <a:p>
            <a:r>
              <a:rPr lang="en-US" sz="1600" dirty="0">
                <a:latin typeface="inherit"/>
                <a:cs typeface="Calibri" panose="020F0502020204030204" pitchFamily="34" charset="0"/>
              </a:rPr>
              <a:t>cfm &lt;- table(</a:t>
            </a:r>
            <a:r>
              <a:rPr lang="en-US" sz="1600" dirty="0" err="1">
                <a:latin typeface="inherit"/>
                <a:cs typeface="Calibri" panose="020F0502020204030204" pitchFamily="34" charset="0"/>
              </a:rPr>
              <a:t>predchurndata_Class</a:t>
            </a:r>
            <a:r>
              <a:rPr lang="en-US" sz="1600" dirty="0">
                <a:latin typeface="inherit"/>
                <a:cs typeface="Calibri" panose="020F0502020204030204" pitchFamily="34" charset="0"/>
              </a:rPr>
              <a:t>, </a:t>
            </a:r>
            <a:r>
              <a:rPr lang="en-US" sz="1600" dirty="0" err="1">
                <a:latin typeface="inherit"/>
                <a:cs typeface="Calibri" panose="020F0502020204030204" pitchFamily="34" charset="0"/>
              </a:rPr>
              <a:t>churn_dataTest$Churn</a:t>
            </a:r>
            <a:r>
              <a:rPr lang="en-US" sz="1600" dirty="0">
                <a:latin typeface="inherit"/>
                <a:cs typeface="Calibri" panose="020F0502020204030204" pitchFamily="34" charset="0"/>
              </a:rPr>
              <a:t>)</a:t>
            </a:r>
          </a:p>
          <a:p>
            <a:r>
              <a:rPr lang="en-US" sz="1600" dirty="0">
                <a:latin typeface="inherit"/>
                <a:cs typeface="Calibri" panose="020F0502020204030204" pitchFamily="34" charset="0"/>
              </a:rPr>
              <a:t>cfm</a:t>
            </a:r>
          </a:p>
          <a:p>
            <a:endParaRPr lang="en-US" sz="1600" dirty="0">
              <a:latin typeface="inherit"/>
              <a:cs typeface="Calibri" panose="020F0502020204030204" pitchFamily="34" charset="0"/>
            </a:endParaRPr>
          </a:p>
          <a:p>
            <a:r>
              <a:rPr lang="en-US" sz="1600" dirty="0">
                <a:latin typeface="inherit"/>
                <a:cs typeface="Calibri" panose="020F0502020204030204" pitchFamily="34" charset="0"/>
              </a:rPr>
              <a:t>The accuracy of the model is calculated by dividing the sum of the True Positive and True Negative by the sum of the True Positive, False Positive, True Negative, and the False Negative.</a:t>
            </a:r>
          </a:p>
          <a:p>
            <a:endParaRPr lang="en-US" sz="1600" dirty="0">
              <a:latin typeface="inherit"/>
              <a:cs typeface="Calibri" panose="020F0502020204030204" pitchFamily="34" charset="0"/>
            </a:endParaRPr>
          </a:p>
          <a:p>
            <a:r>
              <a:rPr lang="en-US" sz="1600" b="1" dirty="0">
                <a:highlight>
                  <a:srgbClr val="FFFF00"/>
                </a:highlight>
                <a:latin typeface="inherit"/>
                <a:cs typeface="Calibri" panose="020F0502020204030204" pitchFamily="34" charset="0"/>
              </a:rPr>
              <a:t>Code in R:</a:t>
            </a:r>
          </a:p>
          <a:p>
            <a:r>
              <a:rPr lang="en-US" sz="1600" dirty="0" err="1">
                <a:latin typeface="inherit"/>
                <a:cs typeface="Calibri" panose="020F0502020204030204" pitchFamily="34" charset="0"/>
              </a:rPr>
              <a:t>ModelAccuracy</a:t>
            </a:r>
            <a:r>
              <a:rPr lang="en-US" sz="1600" dirty="0">
                <a:latin typeface="inherit"/>
                <a:cs typeface="Calibri" panose="020F0502020204030204" pitchFamily="34" charset="0"/>
              </a:rPr>
              <a:t> &lt;- (cfm[1,1] + cfm[2,2]) / (cfm[1,1] + cfm[1,2] + cfm[2,2] + </a:t>
            </a:r>
            <a:r>
              <a:rPr lang="en-US" sz="1600" dirty="0" err="1">
                <a:latin typeface="inherit"/>
                <a:cs typeface="Calibri" panose="020F0502020204030204" pitchFamily="34" charset="0"/>
              </a:rPr>
              <a:t>cf</a:t>
            </a:r>
            <a:r>
              <a:rPr lang="en-US" sz="1600" dirty="0">
                <a:latin typeface="inherit"/>
                <a:cs typeface="Calibri" panose="020F0502020204030204" pitchFamily="34" charset="0"/>
              </a:rPr>
              <a:t> m[2,1]) </a:t>
            </a:r>
          </a:p>
          <a:p>
            <a:r>
              <a:rPr lang="en-US" sz="1600" dirty="0" err="1">
                <a:latin typeface="inherit"/>
                <a:cs typeface="Calibri" panose="020F0502020204030204" pitchFamily="34" charset="0"/>
              </a:rPr>
              <a:t>AccuracyPercent</a:t>
            </a:r>
            <a:r>
              <a:rPr lang="en-US" sz="1600" dirty="0">
                <a:latin typeface="inherit"/>
                <a:cs typeface="Calibri" panose="020F0502020204030204" pitchFamily="34" charset="0"/>
              </a:rPr>
              <a:t> &lt;- </a:t>
            </a:r>
            <a:r>
              <a:rPr lang="en-US" sz="1600" dirty="0" err="1">
                <a:latin typeface="inherit"/>
                <a:cs typeface="Calibri" panose="020F0502020204030204" pitchFamily="34" charset="0"/>
              </a:rPr>
              <a:t>ModelAccuracy</a:t>
            </a:r>
            <a:r>
              <a:rPr lang="en-US" sz="1600" dirty="0">
                <a:latin typeface="inherit"/>
                <a:cs typeface="Calibri" panose="020F0502020204030204" pitchFamily="34" charset="0"/>
              </a:rPr>
              <a:t> * 100 </a:t>
            </a:r>
          </a:p>
          <a:p>
            <a:r>
              <a:rPr lang="en-US" sz="1600" dirty="0" err="1">
                <a:latin typeface="inherit"/>
                <a:cs typeface="Calibri" panose="020F0502020204030204" pitchFamily="34" charset="0"/>
              </a:rPr>
              <a:t>AccuracyPercent</a:t>
            </a:r>
            <a:endParaRPr lang="en-US" sz="1600" dirty="0">
              <a:latin typeface="inherit"/>
              <a:cs typeface="Calibri" panose="020F0502020204030204" pitchFamily="34" charset="0"/>
            </a:endParaRPr>
          </a:p>
          <a:p>
            <a:r>
              <a:rPr lang="en-US" sz="1600" dirty="0">
                <a:latin typeface="inherit"/>
                <a:cs typeface="Calibri" panose="020F0502020204030204" pitchFamily="34" charset="0"/>
              </a:rPr>
              <a:t> </a:t>
            </a:r>
          </a:p>
          <a:p>
            <a:r>
              <a:rPr lang="en-US" sz="1600" dirty="0">
                <a:latin typeface="inherit"/>
                <a:cs typeface="Calibri" panose="020F0502020204030204" pitchFamily="34" charset="0"/>
              </a:rPr>
              <a:t>The sensitivity of the model is calculated by dividing the True Positive by the sum of the True Positive and False Negative.</a:t>
            </a:r>
          </a:p>
          <a:p>
            <a:r>
              <a:rPr lang="en-US" sz="1600" dirty="0" err="1">
                <a:latin typeface="inherit"/>
                <a:cs typeface="Calibri" panose="020F0502020204030204" pitchFamily="34" charset="0"/>
              </a:rPr>
              <a:t>ModelSensitivity</a:t>
            </a:r>
            <a:r>
              <a:rPr lang="en-US" sz="1600" dirty="0">
                <a:latin typeface="inherit"/>
                <a:cs typeface="Calibri" panose="020F0502020204030204" pitchFamily="34" charset="0"/>
              </a:rPr>
              <a:t> &lt;- (cfm[1,1]) / (cfm[1,1] + cfm[2,1]) </a:t>
            </a:r>
          </a:p>
          <a:p>
            <a:r>
              <a:rPr lang="en-US" sz="1600" dirty="0" err="1">
                <a:latin typeface="inherit"/>
                <a:cs typeface="Calibri" panose="020F0502020204030204" pitchFamily="34" charset="0"/>
              </a:rPr>
              <a:t>SensitivityPercent</a:t>
            </a:r>
            <a:r>
              <a:rPr lang="en-US" sz="1600" dirty="0">
                <a:latin typeface="inherit"/>
                <a:cs typeface="Calibri" panose="020F0502020204030204" pitchFamily="34" charset="0"/>
              </a:rPr>
              <a:t> &lt;- </a:t>
            </a:r>
            <a:r>
              <a:rPr lang="en-US" sz="1600" dirty="0" err="1">
                <a:latin typeface="inherit"/>
                <a:cs typeface="Calibri" panose="020F0502020204030204" pitchFamily="34" charset="0"/>
              </a:rPr>
              <a:t>ModelSensitivity</a:t>
            </a:r>
            <a:r>
              <a:rPr lang="en-US" sz="1600" dirty="0">
                <a:latin typeface="inherit"/>
                <a:cs typeface="Calibri" panose="020F0502020204030204" pitchFamily="34" charset="0"/>
              </a:rPr>
              <a:t> * 100 </a:t>
            </a:r>
          </a:p>
          <a:p>
            <a:r>
              <a:rPr lang="en-US" sz="1600" dirty="0" err="1">
                <a:latin typeface="inherit"/>
                <a:cs typeface="Calibri" panose="020F0502020204030204" pitchFamily="34" charset="0"/>
              </a:rPr>
              <a:t>SensitivityPercent</a:t>
            </a:r>
            <a:r>
              <a:rPr lang="en-US" sz="1600" dirty="0">
                <a:latin typeface="inherit"/>
                <a:cs typeface="Calibri" panose="020F0502020204030204" pitchFamily="34" charset="0"/>
              </a:rPr>
              <a:t>.</a:t>
            </a:r>
          </a:p>
        </p:txBody>
      </p:sp>
    </p:spTree>
    <p:extLst>
      <p:ext uri="{BB962C8B-B14F-4D97-AF65-F5344CB8AC3E}">
        <p14:creationId xmlns:p14="http://schemas.microsoft.com/office/powerpoint/2010/main" val="2273179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A5C972-B8F5-494D-9719-3577559F29C1}"/>
              </a:ext>
            </a:extLst>
          </p:cNvPr>
          <p:cNvSpPr txBox="1"/>
          <p:nvPr/>
        </p:nvSpPr>
        <p:spPr>
          <a:xfrm>
            <a:off x="1007614" y="755393"/>
            <a:ext cx="10080595" cy="1477328"/>
          </a:xfrm>
          <a:prstGeom prst="rect">
            <a:avLst/>
          </a:prstGeom>
          <a:noFill/>
        </p:spPr>
        <p:txBody>
          <a:bodyPr wrap="square">
            <a:spAutoFit/>
          </a:bodyPr>
          <a:lstStyle/>
          <a:p>
            <a:r>
              <a:rPr lang="en-US" sz="1800" dirty="0">
                <a:latin typeface="inherit"/>
                <a:cs typeface="Calibri" panose="020F0502020204030204" pitchFamily="34" charset="0"/>
              </a:rPr>
              <a:t>The specificity of the model is calculated by dividing the True Negative by the sum of the True Negative and the False Positive.</a:t>
            </a:r>
          </a:p>
          <a:p>
            <a:r>
              <a:rPr lang="en-US" sz="1800" dirty="0" err="1">
                <a:latin typeface="inherit"/>
                <a:cs typeface="Calibri" panose="020F0502020204030204" pitchFamily="34" charset="0"/>
              </a:rPr>
              <a:t>ModelSpecificity</a:t>
            </a:r>
            <a:r>
              <a:rPr lang="en-US" sz="1800" dirty="0">
                <a:latin typeface="inherit"/>
                <a:cs typeface="Calibri" panose="020F0502020204030204" pitchFamily="34" charset="0"/>
              </a:rPr>
              <a:t> &lt;- (cfm[2,2]) / (cfm[2,2] + cfm[1,2]) </a:t>
            </a:r>
          </a:p>
          <a:p>
            <a:r>
              <a:rPr lang="en-US" sz="1800" dirty="0" err="1">
                <a:latin typeface="inherit"/>
                <a:cs typeface="Calibri" panose="020F0502020204030204" pitchFamily="34" charset="0"/>
              </a:rPr>
              <a:t>SpecificityPercent</a:t>
            </a:r>
            <a:r>
              <a:rPr lang="en-US" sz="1800" dirty="0">
                <a:latin typeface="inherit"/>
                <a:cs typeface="Calibri" panose="020F0502020204030204" pitchFamily="34" charset="0"/>
              </a:rPr>
              <a:t> &lt;- </a:t>
            </a:r>
            <a:r>
              <a:rPr lang="en-US" sz="1800" dirty="0" err="1">
                <a:latin typeface="inherit"/>
                <a:cs typeface="Calibri" panose="020F0502020204030204" pitchFamily="34" charset="0"/>
              </a:rPr>
              <a:t>ModelSpecificity</a:t>
            </a:r>
            <a:r>
              <a:rPr lang="en-US" sz="1800" dirty="0">
                <a:latin typeface="inherit"/>
                <a:cs typeface="Calibri" panose="020F0502020204030204" pitchFamily="34" charset="0"/>
              </a:rPr>
              <a:t> * 100 </a:t>
            </a:r>
          </a:p>
          <a:p>
            <a:r>
              <a:rPr lang="en-US" sz="1800" dirty="0" err="1">
                <a:latin typeface="inherit"/>
                <a:cs typeface="Calibri" panose="020F0502020204030204" pitchFamily="34" charset="0"/>
              </a:rPr>
              <a:t>SpecificityPercent</a:t>
            </a:r>
            <a:r>
              <a:rPr lang="en-US" sz="1800" dirty="0">
                <a:latin typeface="inherit"/>
                <a:cs typeface="Calibri" panose="020F0502020204030204" pitchFamily="34" charset="0"/>
              </a:rPr>
              <a:t>.</a:t>
            </a:r>
          </a:p>
        </p:txBody>
      </p:sp>
      <p:sp>
        <p:nvSpPr>
          <p:cNvPr id="4" name="Rectangle 3">
            <a:extLst>
              <a:ext uri="{FF2B5EF4-FFF2-40B4-BE49-F238E27FC236}">
                <a16:creationId xmlns:a16="http://schemas.microsoft.com/office/drawing/2014/main" id="{F6466D1B-1CA7-6911-A1A1-14CF72D54DC0}"/>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1E035CBF-7353-7BAF-C595-81D564386AA2}"/>
              </a:ext>
            </a:extLst>
          </p:cNvPr>
          <p:cNvSpPr txBox="1"/>
          <p:nvPr/>
        </p:nvSpPr>
        <p:spPr>
          <a:xfrm>
            <a:off x="899094" y="2751148"/>
            <a:ext cx="8997381" cy="64633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In the example below, I was using KNN to predict initial admission into the emergency room based on pre-existing conditions</a:t>
            </a:r>
            <a:endParaRPr lang="en-US" dirty="0"/>
          </a:p>
        </p:txBody>
      </p:sp>
      <p:pic>
        <p:nvPicPr>
          <p:cNvPr id="7" name="Picture 6">
            <a:extLst>
              <a:ext uri="{FF2B5EF4-FFF2-40B4-BE49-F238E27FC236}">
                <a16:creationId xmlns:a16="http://schemas.microsoft.com/office/drawing/2014/main" id="{E6B93536-D77C-1D54-105B-DDD49DA6E884}"/>
              </a:ext>
            </a:extLst>
          </p:cNvPr>
          <p:cNvPicPr>
            <a:picLocks noChangeAspect="1"/>
          </p:cNvPicPr>
          <p:nvPr/>
        </p:nvPicPr>
        <p:blipFill>
          <a:blip r:embed="rId2"/>
          <a:stretch>
            <a:fillRect/>
          </a:stretch>
        </p:blipFill>
        <p:spPr>
          <a:xfrm>
            <a:off x="2162175" y="3460521"/>
            <a:ext cx="7810500" cy="2416403"/>
          </a:xfrm>
          <a:prstGeom prst="rect">
            <a:avLst/>
          </a:prstGeom>
        </p:spPr>
      </p:pic>
    </p:spTree>
    <p:extLst>
      <p:ext uri="{BB962C8B-B14F-4D97-AF65-F5344CB8AC3E}">
        <p14:creationId xmlns:p14="http://schemas.microsoft.com/office/powerpoint/2010/main" val="64883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9DE986-6CF7-4543-9174-5DFB1A11A1BB}"/>
              </a:ext>
            </a:extLst>
          </p:cNvPr>
          <p:cNvSpPr txBox="1"/>
          <p:nvPr/>
        </p:nvSpPr>
        <p:spPr>
          <a:xfrm>
            <a:off x="798443" y="666081"/>
            <a:ext cx="10595114" cy="405176"/>
          </a:xfrm>
          <a:prstGeom prst="rect">
            <a:avLst/>
          </a:prstGeom>
          <a:solidFill>
            <a:schemeClr val="accent6">
              <a:lumMod val="20000"/>
              <a:lumOff val="80000"/>
            </a:schemeClr>
          </a:solidFill>
        </p:spPr>
        <p:txBody>
          <a:bodyPr wrap="square">
            <a:sp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Trebuchet MS" panose="020B0603020202020204" pitchFamily="34" charset="0"/>
                <a:ea typeface="Calibri" panose="020F0502020204030204" pitchFamily="34" charset="0"/>
                <a:cs typeface="Times New Roman" panose="02020603050405020304" pitchFamily="18" charset="0"/>
              </a:rPr>
              <a:t>Data Set: Churn and Medical</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BC38866-E45F-4743-B8E2-70896D4EBBCB}"/>
              </a:ext>
            </a:extLst>
          </p:cNvPr>
          <p:cNvSpPr txBox="1"/>
          <p:nvPr/>
        </p:nvSpPr>
        <p:spPr>
          <a:xfrm>
            <a:off x="798443" y="1123700"/>
            <a:ext cx="10746034" cy="1034194"/>
          </a:xfrm>
          <a:prstGeom prst="rect">
            <a:avLst/>
          </a:prstGeom>
          <a:noFill/>
        </p:spPr>
        <p:txBody>
          <a:bodyPr wrap="square">
            <a:spAutoFit/>
          </a:bodyPr>
          <a:lstStyle/>
          <a:p>
            <a:pPr marL="0" marR="0">
              <a:lnSpc>
                <a:spcPct val="107000"/>
              </a:lnSpc>
              <a:spcBef>
                <a:spcPts val="0"/>
              </a:spcBef>
              <a:spcAft>
                <a:spcPts val="0"/>
              </a:spcAft>
            </a:pPr>
            <a:r>
              <a:rPr lang="en-US" sz="20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Churn Dataset:</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 student will analyze the dataset to </a:t>
            </a:r>
            <a:r>
              <a:rPr lang="en-US" sz="20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explore the data, identify trends, and compare key metrics.</a:t>
            </a:r>
            <a:r>
              <a:rPr lang="en-US" sz="2000" b="1"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8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Medical Dataset: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student will </a:t>
            </a:r>
            <a:r>
              <a:rPr lang="en-US" sz="18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predict readmission based on other conditions and factors of the patient.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1CAA6C5-B902-459A-BAE0-BC217D82FB71}"/>
              </a:ext>
            </a:extLst>
          </p:cNvPr>
          <p:cNvSpPr txBox="1"/>
          <p:nvPr/>
        </p:nvSpPr>
        <p:spPr>
          <a:xfrm>
            <a:off x="878342" y="2472173"/>
            <a:ext cx="10595114" cy="2727093"/>
          </a:xfrm>
          <a:prstGeom prst="rect">
            <a:avLst/>
          </a:prstGeom>
          <a:noFill/>
        </p:spPr>
        <p:txBody>
          <a:bodyPr wrap="square">
            <a:spAutoFit/>
          </a:bodyPr>
          <a:lstStyle/>
          <a:p>
            <a:pPr>
              <a:lnSpc>
                <a:spcPct val="107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Both techniques KNN and Naïve Bayes </a:t>
            </a:r>
            <a:r>
              <a:rPr lang="en-US" b="1" dirty="0">
                <a:latin typeface="Calibri" panose="020F0502020204030204" pitchFamily="34" charset="0"/>
                <a:ea typeface="Calibri" panose="020F0502020204030204" pitchFamily="34" charset="0"/>
                <a:cs typeface="Times New Roman" panose="02020603050405020304" pitchFamily="18" charset="0"/>
              </a:rPr>
              <a:t>can work with either Dataset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KNN</a:t>
            </a:r>
            <a:r>
              <a:rPr lang="en-US" sz="18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 predicts the label of any data point by looking at the ‘k’ closest labeled data point, for example, 5, closest labeled data points, and getting them to vote on what the unlabeled point should have. The new data point is then assigned the label of the majority of the ‘k’ closest points.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NB </a:t>
            </a:r>
            <a:r>
              <a:rPr lang="en-US" sz="1800" dirty="0">
                <a:effectLst/>
                <a:latin typeface="Calibri" panose="020F0502020204030204" pitchFamily="34" charset="0"/>
                <a:ea typeface="Calibri" panose="020F0502020204030204" pitchFamily="34" charset="0"/>
                <a:cs typeface="Times New Roman" panose="02020603050405020304" pitchFamily="18" charset="0"/>
              </a:rPr>
              <a:t>is a classification technique used to reduce the error rate caused by inaccuracy in assumptions.  With a 25-churn rate company wants to reduce that rate by predicting at-risk customers.  Also, they might want to know from EDA the key contributors/features causing customer churn, the when (trends), and why (KPI).   </a:t>
            </a:r>
          </a:p>
        </p:txBody>
      </p:sp>
    </p:spTree>
    <p:extLst>
      <p:ext uri="{BB962C8B-B14F-4D97-AF65-F5344CB8AC3E}">
        <p14:creationId xmlns:p14="http://schemas.microsoft.com/office/powerpoint/2010/main" val="2148340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423B26-18B4-4473-9E7E-D84EDC21CE2F}"/>
              </a:ext>
            </a:extLst>
          </p:cNvPr>
          <p:cNvSpPr txBox="1"/>
          <p:nvPr/>
        </p:nvSpPr>
        <p:spPr>
          <a:xfrm>
            <a:off x="705773" y="1080350"/>
            <a:ext cx="4008270" cy="5078313"/>
          </a:xfrm>
          <a:prstGeom prst="rect">
            <a:avLst/>
          </a:prstGeom>
          <a:noFill/>
        </p:spPr>
        <p:txBody>
          <a:bodyPr wrap="square">
            <a:spAutoFit/>
          </a:bodyPr>
          <a:lstStyle/>
          <a:p>
            <a:pPr marL="285750" marR="0" indent="-285750" algn="l" fontAlgn="base">
              <a:spcBef>
                <a:spcPts val="0"/>
              </a:spcBef>
              <a:spcAft>
                <a:spcPts val="0"/>
              </a:spcAft>
              <a:buFont typeface="Arial" panose="020B0604020202020204" pitchFamily="34" charset="0"/>
              <a:buChar char="•"/>
            </a:pPr>
            <a:r>
              <a:rPr lang="en-US" b="0" i="0" u="none" strike="noStrike" dirty="0">
                <a:solidFill>
                  <a:srgbClr val="333333"/>
                </a:solidFill>
                <a:effectLst/>
                <a:latin typeface="Calibri" panose="020F0502020204030204" pitchFamily="34" charset="0"/>
                <a:cs typeface="Calibri" panose="020F0502020204030204" pitchFamily="34" charset="0"/>
              </a:rPr>
              <a:t>The k-nearest neighbors (k-NN) algorithm is a simple, supervised machine learning algorithm that can be used to solve classification and regression problems. </a:t>
            </a:r>
            <a:endParaRPr lang="en-US" dirty="0">
              <a:solidFill>
                <a:srgbClr val="333333"/>
              </a:solidFill>
              <a:latin typeface="Calibri" panose="020F0502020204030204" pitchFamily="34" charset="0"/>
              <a:cs typeface="Calibri" panose="020F0502020204030204" pitchFamily="34" charset="0"/>
            </a:endParaRPr>
          </a:p>
          <a:p>
            <a:pPr marL="285750" marR="0" indent="-285750" algn="l" fontAlgn="base">
              <a:spcBef>
                <a:spcPts val="0"/>
              </a:spcBef>
              <a:spcAft>
                <a:spcPts val="0"/>
              </a:spcAft>
              <a:buFont typeface="Arial" panose="020B0604020202020204" pitchFamily="34" charset="0"/>
              <a:buChar char="•"/>
            </a:pPr>
            <a:r>
              <a:rPr lang="en-US" b="0" i="0" u="none" strike="noStrike" dirty="0">
                <a:solidFill>
                  <a:srgbClr val="333333"/>
                </a:solidFill>
                <a:effectLst/>
                <a:latin typeface="Calibri" panose="020F0502020204030204" pitchFamily="34" charset="0"/>
                <a:cs typeface="Calibri" panose="020F0502020204030204" pitchFamily="34" charset="0"/>
              </a:rPr>
              <a:t>Talk about your model accuracy score, feature used (e.g., </a:t>
            </a:r>
            <a:r>
              <a:rPr lang="en-US" b="0" i="0" u="none" strike="noStrike" dirty="0" err="1">
                <a:solidFill>
                  <a:srgbClr val="333333"/>
                </a:solidFill>
                <a:effectLst/>
                <a:latin typeface="Calibri" panose="020F0502020204030204" pitchFamily="34" charset="0"/>
                <a:cs typeface="Calibri" panose="020F0502020204030204" pitchFamily="34" charset="0"/>
              </a:rPr>
              <a:t>SelectKBest</a:t>
            </a:r>
            <a:r>
              <a:rPr lang="en-US" b="0" i="0" u="none" strike="noStrike" dirty="0">
                <a:solidFill>
                  <a:srgbClr val="333333"/>
                </a:solidFill>
                <a:effectLst/>
                <a:latin typeface="Calibri" panose="020F0502020204030204" pitchFamily="34" charset="0"/>
                <a:cs typeface="Calibri" panose="020F0502020204030204" pitchFamily="34" charset="0"/>
              </a:rPr>
              <a:t> approach of feature selection, hyperparameter tuning, ) , and implications (could model improve further with hyperparameter tuning, by using more labeled data to train the model, etc.)</a:t>
            </a:r>
          </a:p>
          <a:p>
            <a:pPr marL="285750" marR="0" indent="-285750" algn="l" fontAlgn="base">
              <a:spcBef>
                <a:spcPts val="0"/>
              </a:spcBef>
              <a:spcAft>
                <a:spcPts val="0"/>
              </a:spcAft>
              <a:buFont typeface="Arial" panose="020B0604020202020204" pitchFamily="34" charset="0"/>
              <a:buChar char="•"/>
            </a:pPr>
            <a:r>
              <a:rPr lang="en-US" dirty="0">
                <a:solidFill>
                  <a:srgbClr val="333333"/>
                </a:solidFill>
                <a:latin typeface="Calibri" panose="020F0502020204030204" pitchFamily="34" charset="0"/>
                <a:cs typeface="Calibri" panose="020F0502020204030204" pitchFamily="34" charset="0"/>
              </a:rPr>
              <a:t>If you doing regression (lasso or ridge), you can talk about the significant level of each predictor or the coefficients of the predictors. Example below:</a:t>
            </a:r>
            <a:endParaRPr lang="en-US" b="0" i="0" u="none" strike="noStrike" dirty="0">
              <a:solidFill>
                <a:srgbClr val="333333"/>
              </a:solidFill>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8BC1039-1CA6-4B95-96F8-33A7AE026F60}"/>
              </a:ext>
            </a:extLst>
          </p:cNvPr>
          <p:cNvPicPr>
            <a:picLocks noChangeAspect="1"/>
          </p:cNvPicPr>
          <p:nvPr/>
        </p:nvPicPr>
        <p:blipFill>
          <a:blip r:embed="rId2"/>
          <a:stretch>
            <a:fillRect/>
          </a:stretch>
        </p:blipFill>
        <p:spPr>
          <a:xfrm>
            <a:off x="4910615" y="1357349"/>
            <a:ext cx="6664389" cy="4279971"/>
          </a:xfrm>
          <a:prstGeom prst="rect">
            <a:avLst/>
          </a:prstGeom>
        </p:spPr>
      </p:pic>
      <p:sp>
        <p:nvSpPr>
          <p:cNvPr id="7" name="TextBox 6">
            <a:extLst>
              <a:ext uri="{FF2B5EF4-FFF2-40B4-BE49-F238E27FC236}">
                <a16:creationId xmlns:a16="http://schemas.microsoft.com/office/drawing/2014/main" id="{ECFC6F9B-FEF7-43C0-883B-3B710276D08B}"/>
              </a:ext>
            </a:extLst>
          </p:cNvPr>
          <p:cNvSpPr txBox="1"/>
          <p:nvPr/>
        </p:nvSpPr>
        <p:spPr>
          <a:xfrm>
            <a:off x="616996" y="711018"/>
            <a:ext cx="10958008" cy="369332"/>
          </a:xfrm>
          <a:prstGeom prst="rect">
            <a:avLst/>
          </a:prstGeom>
          <a:noFill/>
        </p:spPr>
        <p:txBody>
          <a:bodyPr wrap="square">
            <a:spAutoFit/>
          </a:bodyPr>
          <a:lstStyle/>
          <a:p>
            <a:pPr marR="0" algn="l" fontAlgn="base">
              <a:spcBef>
                <a:spcPts val="0"/>
              </a:spcBef>
              <a:spcAft>
                <a:spcPts val="0"/>
              </a:spcAft>
            </a:pPr>
            <a:r>
              <a:rPr lang="en-US" b="1" i="0" u="none" strike="noStrike" dirty="0">
                <a:solidFill>
                  <a:srgbClr val="333333"/>
                </a:solidFill>
                <a:effectLst/>
                <a:latin typeface="Calibri" panose="020F0502020204030204" pitchFamily="34" charset="0"/>
                <a:cs typeface="Calibri" panose="020F0502020204030204" pitchFamily="34" charset="0"/>
              </a:rPr>
              <a:t>E.2.  Discuss the results and implications of your classification analysis</a:t>
            </a:r>
            <a:r>
              <a:rPr lang="en-US" b="0" i="0" u="none" strike="noStrike" dirty="0">
                <a:solidFill>
                  <a:srgbClr val="333333"/>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854451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423B26-18B4-4473-9E7E-D84EDC21CE2F}"/>
              </a:ext>
            </a:extLst>
          </p:cNvPr>
          <p:cNvSpPr txBox="1"/>
          <p:nvPr/>
        </p:nvSpPr>
        <p:spPr>
          <a:xfrm>
            <a:off x="652507" y="682646"/>
            <a:ext cx="10559988" cy="1754326"/>
          </a:xfrm>
          <a:prstGeom prst="rect">
            <a:avLst/>
          </a:prstGeom>
          <a:noFill/>
        </p:spPr>
        <p:txBody>
          <a:bodyPr wrap="square">
            <a:spAutoFit/>
          </a:bodyPr>
          <a:lstStyle/>
          <a:p>
            <a:pPr marR="0" algn="l" fontAlgn="base">
              <a:spcBef>
                <a:spcPts val="0"/>
              </a:spcBef>
              <a:spcAft>
                <a:spcPts val="0"/>
              </a:spcAft>
            </a:pPr>
            <a:r>
              <a:rPr lang="en-US" b="1" i="0" u="none" strike="noStrike" dirty="0">
                <a:solidFill>
                  <a:srgbClr val="333333"/>
                </a:solidFill>
                <a:effectLst/>
                <a:latin typeface="Calibri" panose="020F0502020204030204" pitchFamily="34" charset="0"/>
                <a:cs typeface="Calibri" panose="020F0502020204030204" pitchFamily="34" charset="0"/>
              </a:rPr>
              <a:t>E.2.  Discuss the results and implications of your classification analysis</a:t>
            </a:r>
            <a:r>
              <a:rPr lang="en-US" b="0" i="0" u="none" strike="noStrike" dirty="0">
                <a:solidFill>
                  <a:srgbClr val="333333"/>
                </a:solidFill>
                <a:effectLst/>
                <a:latin typeface="Calibri" panose="020F0502020204030204" pitchFamily="34" charset="0"/>
                <a:cs typeface="Calibri" panose="020F0502020204030204" pitchFamily="34" charset="0"/>
              </a:rPr>
              <a:t>.</a:t>
            </a:r>
          </a:p>
          <a:p>
            <a:pPr marL="285750" marR="0" indent="-285750" algn="l" fontAlgn="base">
              <a:spcBef>
                <a:spcPts val="0"/>
              </a:spcBef>
              <a:spcAft>
                <a:spcPts val="0"/>
              </a:spcAft>
              <a:buFont typeface="Arial" panose="020B0604020202020204" pitchFamily="34" charset="0"/>
              <a:buChar char="•"/>
            </a:pPr>
            <a:r>
              <a:rPr lang="en-US" b="0" i="0" u="none" strike="noStrike" dirty="0">
                <a:solidFill>
                  <a:srgbClr val="333333"/>
                </a:solidFill>
                <a:effectLst/>
                <a:latin typeface="Calibri" panose="020F0502020204030204" pitchFamily="34" charset="0"/>
                <a:cs typeface="Calibri" panose="020F0502020204030204" pitchFamily="34" charset="0"/>
              </a:rPr>
              <a:t>The k-nearest neighbors (k-NN) algorithm is a simple, supervised machine learning algorithm that can be used to solve classification and regression problems. </a:t>
            </a:r>
            <a:endParaRPr lang="en-US" dirty="0">
              <a:solidFill>
                <a:srgbClr val="333333"/>
              </a:solidFill>
              <a:latin typeface="Calibri" panose="020F0502020204030204" pitchFamily="34" charset="0"/>
              <a:cs typeface="Calibri" panose="020F0502020204030204" pitchFamily="34" charset="0"/>
            </a:endParaRPr>
          </a:p>
          <a:p>
            <a:pPr marL="285750" marR="0" indent="-285750" algn="l" fontAlgn="base">
              <a:spcBef>
                <a:spcPts val="0"/>
              </a:spcBef>
              <a:spcAft>
                <a:spcPts val="0"/>
              </a:spcAft>
              <a:buFont typeface="Arial" panose="020B0604020202020204" pitchFamily="34" charset="0"/>
              <a:buChar char="•"/>
            </a:pPr>
            <a:r>
              <a:rPr lang="en-US" b="0" i="0" u="none" strike="noStrike" dirty="0">
                <a:solidFill>
                  <a:srgbClr val="333333"/>
                </a:solidFill>
                <a:effectLst/>
                <a:latin typeface="Calibri" panose="020F0502020204030204" pitchFamily="34" charset="0"/>
                <a:cs typeface="Calibri" panose="020F0502020204030204" pitchFamily="34" charset="0"/>
              </a:rPr>
              <a:t>Talk about your model accuracy score, feature used (e.g., </a:t>
            </a:r>
            <a:r>
              <a:rPr lang="en-US" b="0" i="0" u="none" strike="noStrike" dirty="0" err="1">
                <a:solidFill>
                  <a:srgbClr val="333333"/>
                </a:solidFill>
                <a:effectLst/>
                <a:latin typeface="Calibri" panose="020F0502020204030204" pitchFamily="34" charset="0"/>
                <a:cs typeface="Calibri" panose="020F0502020204030204" pitchFamily="34" charset="0"/>
              </a:rPr>
              <a:t>SelectKBest</a:t>
            </a:r>
            <a:r>
              <a:rPr lang="en-US" b="0" i="0" u="none" strike="noStrike" dirty="0">
                <a:solidFill>
                  <a:srgbClr val="333333"/>
                </a:solidFill>
                <a:effectLst/>
                <a:latin typeface="Calibri" panose="020F0502020204030204" pitchFamily="34" charset="0"/>
                <a:cs typeface="Calibri" panose="020F0502020204030204" pitchFamily="34" charset="0"/>
              </a:rPr>
              <a:t> approach of feature selection, hyperparameter tuning, ) , and implications (could model improve further with hyperparameter tuning, by using more labeled data to train the model, etc.)</a:t>
            </a:r>
          </a:p>
        </p:txBody>
      </p:sp>
      <p:sp>
        <p:nvSpPr>
          <p:cNvPr id="6" name="TextBox 5">
            <a:extLst>
              <a:ext uri="{FF2B5EF4-FFF2-40B4-BE49-F238E27FC236}">
                <a16:creationId xmlns:a16="http://schemas.microsoft.com/office/drawing/2014/main" id="{75F76096-5496-42F3-AAA7-EDDBD1C4D59A}"/>
              </a:ext>
            </a:extLst>
          </p:cNvPr>
          <p:cNvSpPr txBox="1"/>
          <p:nvPr/>
        </p:nvSpPr>
        <p:spPr>
          <a:xfrm>
            <a:off x="767917" y="2436972"/>
            <a:ext cx="10693155" cy="3970318"/>
          </a:xfrm>
          <a:prstGeom prst="rect">
            <a:avLst/>
          </a:prstGeom>
          <a:noFill/>
        </p:spPr>
        <p:txBody>
          <a:bodyPr wrap="square">
            <a:spAutoFit/>
          </a:bodyPr>
          <a:lstStyle/>
          <a:p>
            <a:pPr marR="0" algn="l" fontAlgn="base">
              <a:spcBef>
                <a:spcPts val="0"/>
              </a:spcBef>
              <a:spcAft>
                <a:spcPts val="0"/>
              </a:spcAft>
            </a:pPr>
            <a:r>
              <a:rPr lang="en-US" b="1" i="0" u="none" strike="noStrike" dirty="0">
                <a:solidFill>
                  <a:srgbClr val="333333"/>
                </a:solidFill>
                <a:effectLst/>
                <a:latin typeface="Calibri" panose="020F0502020204030204" pitchFamily="34" charset="0"/>
                <a:cs typeface="Calibri" panose="020F0502020204030204" pitchFamily="34" charset="0"/>
              </a:rPr>
              <a:t>E.3.  Discuss one limitation of your data analysis.</a:t>
            </a:r>
          </a:p>
          <a:p>
            <a:pPr marR="0" algn="l" fontAlgn="base">
              <a:spcBef>
                <a:spcPts val="0"/>
              </a:spcBef>
              <a:spcAft>
                <a:spcPts val="0"/>
              </a:spcAft>
            </a:pPr>
            <a:r>
              <a:rPr lang="en-US" dirty="0">
                <a:solidFill>
                  <a:srgbClr val="333333"/>
                </a:solidFill>
                <a:latin typeface="Calibri" panose="020F0502020204030204" pitchFamily="34" charset="0"/>
                <a:cs typeface="Calibri" panose="020F0502020204030204" pitchFamily="34" charset="0"/>
              </a:rPr>
              <a:t>Talk about data balance or data size. Model could perform poorly on imbalanced data.  Also, data should be equally distributed for improved model performance.  For instance, the data available for this analysis had 10,000 observations, of which 7350 observations for non-churn customers and 2650 observations for churn customers. This might result in getting the less common class “churn” wrongly classified. </a:t>
            </a:r>
          </a:p>
          <a:p>
            <a:pPr marR="0" algn="l" fontAlgn="base">
              <a:spcBef>
                <a:spcPts val="0"/>
              </a:spcBef>
              <a:spcAft>
                <a:spcPts val="0"/>
              </a:spcAft>
            </a:pPr>
            <a:endParaRPr lang="en-US" dirty="0">
              <a:solidFill>
                <a:srgbClr val="333333"/>
              </a:solidFill>
              <a:latin typeface="Calibri" panose="020F0502020204030204" pitchFamily="34" charset="0"/>
              <a:cs typeface="Calibri" panose="020F0502020204030204" pitchFamily="34" charset="0"/>
            </a:endParaRPr>
          </a:p>
          <a:p>
            <a:pPr marR="0" algn="l" fontAlgn="base">
              <a:spcBef>
                <a:spcPts val="0"/>
              </a:spcBef>
              <a:spcAft>
                <a:spcPts val="0"/>
              </a:spcAft>
            </a:pPr>
            <a:r>
              <a:rPr lang="en-US" b="1" i="0" u="none" strike="noStrike" dirty="0">
                <a:solidFill>
                  <a:srgbClr val="333333"/>
                </a:solidFill>
                <a:effectLst/>
                <a:latin typeface="Calibri" panose="020F0502020204030204" pitchFamily="34" charset="0"/>
                <a:cs typeface="Calibri" panose="020F0502020204030204" pitchFamily="34" charset="0"/>
              </a:rPr>
              <a:t>E.4.  </a:t>
            </a:r>
            <a:r>
              <a:rPr lang="en-US" b="0" i="0" u="none" strike="noStrike" dirty="0">
                <a:solidFill>
                  <a:srgbClr val="333333"/>
                </a:solidFill>
                <a:effectLst/>
                <a:latin typeface="Calibri" panose="020F0502020204030204" pitchFamily="34" charset="0"/>
                <a:cs typeface="Calibri" panose="020F0502020204030204" pitchFamily="34" charset="0"/>
              </a:rPr>
              <a:t>Recommend a </a:t>
            </a:r>
            <a:r>
              <a:rPr lang="en-US" b="1" i="1" u="none" strike="noStrike" dirty="0">
                <a:solidFill>
                  <a:srgbClr val="333333"/>
                </a:solidFill>
                <a:effectLst/>
                <a:latin typeface="Calibri" panose="020F0502020204030204" pitchFamily="34" charset="0"/>
                <a:cs typeface="Calibri" panose="020F0502020204030204" pitchFamily="34" charset="0"/>
              </a:rPr>
              <a:t>course of action </a:t>
            </a:r>
            <a:r>
              <a:rPr lang="en-US" b="0" i="0" u="none" strike="noStrike" dirty="0">
                <a:solidFill>
                  <a:srgbClr val="333333"/>
                </a:solidFill>
                <a:effectLst/>
                <a:latin typeface="Calibri" panose="020F0502020204030204" pitchFamily="34" charset="0"/>
                <a:cs typeface="Calibri" panose="020F0502020204030204" pitchFamily="34" charset="0"/>
              </a:rPr>
              <a:t>for the real-world organizational situation from part A1 based on your results and implications discussed in part E2.</a:t>
            </a:r>
          </a:p>
          <a:p>
            <a:pPr marL="285750" marR="0" indent="-285750" algn="l" fontAlgn="base">
              <a:spcBef>
                <a:spcPts val="0"/>
              </a:spcBef>
              <a:spcAft>
                <a:spcPts val="0"/>
              </a:spcAft>
              <a:buFont typeface="Arial" panose="020B0604020202020204" pitchFamily="34" charset="0"/>
              <a:buChar char="•"/>
            </a:pPr>
            <a:r>
              <a:rPr lang="en-US" b="0" i="0" u="none" strike="noStrike" dirty="0">
                <a:solidFill>
                  <a:srgbClr val="333333"/>
                </a:solidFill>
                <a:effectLst/>
                <a:latin typeface="Calibri" panose="020F0502020204030204" pitchFamily="34" charset="0"/>
                <a:cs typeface="Calibri" panose="020F0502020204030204" pitchFamily="34" charset="0"/>
              </a:rPr>
              <a:t>Based on this analysis report and the model's accuracy score, the company can use this k-NN model to predict customers who are churn risk.</a:t>
            </a:r>
          </a:p>
          <a:p>
            <a:pPr marL="285750" marR="0" indent="-285750" algn="l" fontAlgn="base">
              <a:spcBef>
                <a:spcPts val="0"/>
              </a:spcBef>
              <a:spcAft>
                <a:spcPts val="0"/>
              </a:spcAft>
              <a:buFont typeface="Arial" panose="020B0604020202020204" pitchFamily="34" charset="0"/>
              <a:buChar char="•"/>
            </a:pPr>
            <a:r>
              <a:rPr lang="en-US" b="0" i="0" u="none" strike="noStrike" dirty="0">
                <a:solidFill>
                  <a:srgbClr val="333333"/>
                </a:solidFill>
                <a:effectLst/>
                <a:latin typeface="Calibri" panose="020F0502020204030204" pitchFamily="34" charset="0"/>
                <a:cs typeface="Calibri" panose="020F0502020204030204" pitchFamily="34" charset="0"/>
              </a:rPr>
              <a:t>The model could be further improved by performing hyperparameter tuning on additional parameters and by using more labeled data to train the model. </a:t>
            </a:r>
          </a:p>
          <a:p>
            <a:pPr marL="285750" marR="0" indent="-285750" algn="l" fontAlgn="base">
              <a:spcBef>
                <a:spcPts val="0"/>
              </a:spcBef>
              <a:spcAft>
                <a:spcPts val="0"/>
              </a:spcAft>
              <a:buFont typeface="Arial" panose="020B0604020202020204" pitchFamily="34" charset="0"/>
              <a:buChar char="•"/>
            </a:pPr>
            <a:r>
              <a:rPr lang="en-US" b="0" i="0" u="none" strike="noStrike" dirty="0">
                <a:solidFill>
                  <a:srgbClr val="333333"/>
                </a:solidFill>
                <a:effectLst/>
                <a:latin typeface="Calibri" panose="020F0502020204030204" pitchFamily="34" charset="0"/>
                <a:cs typeface="Calibri" panose="020F0502020204030204" pitchFamily="34" charset="0"/>
              </a:rPr>
              <a:t>Based EDA, customers who are on contract (one year and two years) had less churn. In contrast, customers on monthly-month contracts have higher churn chances (close to 40% churn). </a:t>
            </a:r>
          </a:p>
        </p:txBody>
      </p:sp>
    </p:spTree>
    <p:extLst>
      <p:ext uri="{BB962C8B-B14F-4D97-AF65-F5344CB8AC3E}">
        <p14:creationId xmlns:p14="http://schemas.microsoft.com/office/powerpoint/2010/main" val="3299694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9D9EFA-FD24-4E36-B331-5B5F0D7A7AEB}"/>
              </a:ext>
            </a:extLst>
          </p:cNvPr>
          <p:cNvSpPr txBox="1"/>
          <p:nvPr/>
        </p:nvSpPr>
        <p:spPr>
          <a:xfrm>
            <a:off x="621438" y="633837"/>
            <a:ext cx="3826276" cy="461665"/>
          </a:xfrm>
          <a:prstGeom prst="rect">
            <a:avLst/>
          </a:prstGeom>
          <a:solidFill>
            <a:schemeClr val="accent6">
              <a:lumMod val="40000"/>
              <a:lumOff val="60000"/>
            </a:schemeClr>
          </a:solidFill>
        </p:spPr>
        <p:txBody>
          <a:bodyPr wrap="square">
            <a:spAutoFit/>
          </a:bodyPr>
          <a:lstStyle/>
          <a:p>
            <a:r>
              <a:rPr lang="en-US" sz="2400" b="1" i="0" dirty="0">
                <a:solidFill>
                  <a:srgbClr val="434343"/>
                </a:solidFill>
                <a:effectLst/>
                <a:latin typeface="Roboto"/>
              </a:rPr>
              <a:t>PART VI: Demonstration</a:t>
            </a:r>
          </a:p>
        </p:txBody>
      </p:sp>
      <p:sp>
        <p:nvSpPr>
          <p:cNvPr id="4" name="TextBox 3">
            <a:extLst>
              <a:ext uri="{FF2B5EF4-FFF2-40B4-BE49-F238E27FC236}">
                <a16:creationId xmlns:a16="http://schemas.microsoft.com/office/drawing/2014/main" id="{E260BDB0-12CE-4ECE-9466-40BDB26685ED}"/>
              </a:ext>
            </a:extLst>
          </p:cNvPr>
          <p:cNvSpPr txBox="1"/>
          <p:nvPr/>
        </p:nvSpPr>
        <p:spPr>
          <a:xfrm>
            <a:off x="777711" y="1162648"/>
            <a:ext cx="10741844" cy="5001177"/>
          </a:xfrm>
          <a:prstGeom prst="rect">
            <a:avLst/>
          </a:prstGeom>
          <a:noFill/>
        </p:spPr>
        <p:txBody>
          <a:bodyPr wrap="square">
            <a:spAutoFit/>
          </a:bodyPr>
          <a:lstStyle/>
          <a:p>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F.  Provide a Panopto video recording that includes a demonstration of the functionality of the code used for the analysis and a summary of the programming environment. </a:t>
            </a:r>
            <a:r>
              <a:rPr lang="en-US" sz="1800" b="1" i="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Note:</a:t>
            </a:r>
            <a:r>
              <a:rPr lang="en-US" sz="1800" i="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The audiovisual recording should feature you visibly presenting the material (i.e., not in voiceover or embedded video) and should simultaneously capture both you and your multimedia presentation. See Requirement page for details on how access, use,  and submit your Panopto video recording.</a:t>
            </a:r>
          </a:p>
          <a:p>
            <a:endParaRPr lang="en-US" i="1"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G.  Record the web sources used to acquire data or segments of third-party code to support the analysis. Ensure the web sources are reliable.</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H.  Acknowledge sources, using in-text citations and references, for content that is quoted, paraphrased, or summarized.</a:t>
            </a:r>
          </a:p>
          <a:p>
            <a:pPr marL="228600" marR="0" indent="-228600" fontAlgn="base">
              <a:lnSpc>
                <a:spcPct val="107000"/>
              </a:lnSpc>
              <a:spcBef>
                <a:spcPts val="0"/>
              </a:spcBef>
              <a:spcAft>
                <a:spcPts val="0"/>
              </a:spcAft>
            </a:pPr>
            <a:endParaRPr lang="en-US" dirty="0">
              <a:solidFill>
                <a:srgbClr val="333333"/>
              </a:solidFill>
              <a:latin typeface="Lato" panose="020F0502020204030203"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Calibri" panose="020F0502020204030204" pitchFamily="34" charset="0"/>
                <a:cs typeface="Times New Roman" panose="02020603050405020304" pitchFamily="18" charset="0"/>
              </a:rPr>
              <a:t>If the evaluator commented that the reference list citations are presented with limited bibliographical detail. See what that means on the next slide:</a:t>
            </a:r>
          </a:p>
          <a:p>
            <a:pPr marL="228600" marR="0" indent="-228600" fontAlgn="base">
              <a:lnSpc>
                <a:spcPct val="107000"/>
              </a:lnSpc>
              <a:spcBef>
                <a:spcPts val="0"/>
              </a:spcBef>
              <a:spcAft>
                <a:spcPts val="0"/>
              </a:spcAft>
            </a:pPr>
            <a:endParaRPr lang="en-US" sz="1800" dirty="0">
              <a:solidFill>
                <a:srgbClr val="333333"/>
              </a:solidFill>
              <a:effectLst/>
              <a:latin typeface="Lato" panose="020F0502020204030203"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endParaRPr lang="en-US" sz="1800" dirty="0">
              <a:solidFill>
                <a:srgbClr val="333333"/>
              </a:solidFill>
              <a:effectLst/>
              <a:latin typeface="Lato" panose="020F0502020204030203"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1886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56A8-F97A-4480-985F-B518F56A1801}"/>
              </a:ext>
            </a:extLst>
          </p:cNvPr>
          <p:cNvSpPr txBox="1"/>
          <p:nvPr/>
        </p:nvSpPr>
        <p:spPr>
          <a:xfrm>
            <a:off x="821183" y="701846"/>
            <a:ext cx="10551112" cy="4824847"/>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The lack of bibliographical details means that the reference (s) even though listed did not have the minimal set of elements needed to identify that source. For a Journal article, you might need: name of the author(s), year of publication, title, journal name, volume, issue number, pagination, URL, etc.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Journal Example: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Debbie, T., Timothy, K. J., &amp; Mark, F. N. (2007). IT project risks: The project management professional perspective. The Journal of Computer Information Systems, 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Web Example: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Brownlee, J. (2018). Metrics to evaluate machine learning algorithms in Python. Retrieved 01/03/2022 from  </a:t>
            </a:r>
            <a:r>
              <a:rPr lang="en-US" sz="1800" u="sng" dirty="0">
                <a:solidFill>
                  <a:srgbClr val="0563C1"/>
                </a:solidFill>
                <a:effectLst/>
                <a:latin typeface="inherit"/>
                <a:ea typeface="Calibri" panose="020F0502020204030204" pitchFamily="34" charset="0"/>
                <a:cs typeface="Times New Roman" panose="02020603050405020304" pitchFamily="18" charset="0"/>
                <a:hlinkClick r:id="rId2"/>
              </a:rPr>
              <a:t>https://machinelearningmastery.com/metrics-evaluate-machine-learning-algorithms-python</a:t>
            </a:r>
            <a:r>
              <a:rPr lang="en-US" sz="1800" dirty="0">
                <a:effectLst/>
                <a:latin typeface="inherit"/>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p>
          <a:p>
            <a:pPr marL="228600" marR="0" indent="-228600" fontAlgn="base">
              <a:lnSpc>
                <a:spcPct val="107000"/>
              </a:lnSpc>
              <a:spcBef>
                <a:spcPts val="0"/>
              </a:spcBef>
              <a:spcAft>
                <a:spcPts val="0"/>
              </a:spcAft>
            </a:pP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I.  Demonstrate professional communication in the content and presentation of your submission.</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3723885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E9837C-D9E7-47B6-AD96-F4CDDBBB2AE2}"/>
              </a:ext>
            </a:extLst>
          </p:cNvPr>
          <p:cNvSpPr txBox="1"/>
          <p:nvPr/>
        </p:nvSpPr>
        <p:spPr>
          <a:xfrm>
            <a:off x="1021977" y="1577106"/>
            <a:ext cx="10327342" cy="2746457"/>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Q1. I have a previous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DataCamp</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Account, when I tried to sign in it redirected me to my previous account and  asked me to pay money whey trying to sign in.  Here is what you do:</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R="0" lvl="0" algn="l" defTabSz="457200" rtl="0" eaLnBrk="1" fontAlgn="auto" latinLnBrk="0" hangingPunct="1">
              <a:lnSpc>
                <a:spcPct val="107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You will need to delete an existing account:  In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DataCamp's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profile settings. Under the list of "why are you deleting" checked 'my organization has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DataCamp</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Business SSO' or close to that wording. Then when you click on "go to course materials" on D209 main page, your new account and full access to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DataCamp</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pop up, including details on D209 etc." If it does not seem to work the first time, do it again.  Then go back and click on "GO TO COURSE MATERIALS" on D209 main page, you will have full access to your WGU/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DataCamp</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You can click the link to the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DataCamp</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site by using the WGU SSO with your student email and login.</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FBAD841-EBC3-4134-8F42-537702296D34}"/>
              </a:ext>
            </a:extLst>
          </p:cNvPr>
          <p:cNvSpPr txBox="1"/>
          <p:nvPr/>
        </p:nvSpPr>
        <p:spPr>
          <a:xfrm>
            <a:off x="2571077" y="629805"/>
            <a:ext cx="6110342" cy="470000"/>
          </a:xfrm>
          <a:prstGeom prst="rect">
            <a:avLst/>
          </a:prstGeom>
          <a:solidFill>
            <a:schemeClr val="accent1">
              <a:lumMod val="20000"/>
              <a:lumOff val="80000"/>
            </a:schemeClr>
          </a:solidFill>
        </p:spPr>
        <p:txBody>
          <a:bodyPr wrap="square">
            <a:spAutoFit/>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FREQUENTLY ASKED QUESTIONS</a:t>
            </a: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9809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C73055-DF80-4687-8A62-5EE549F63750}"/>
              </a:ext>
            </a:extLst>
          </p:cNvPr>
          <p:cNvSpPr txBox="1"/>
          <p:nvPr/>
        </p:nvSpPr>
        <p:spPr>
          <a:xfrm>
            <a:off x="765585" y="670841"/>
            <a:ext cx="10660829" cy="5516318"/>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Q2. I am working on both Task 1 and 2 simultaneously. Can I pick the same Problem for both and use different algorithms?  </a:t>
            </a: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The answer is Yes</a:t>
            </a:r>
            <a:r>
              <a:rPr kumimoji="0" lang="en-US" sz="1800" b="0"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a:t>
            </a:r>
            <a:endParaRPr kumimoji="0" lang="en-US" sz="1600" b="0"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Q3.  How do I get access to the course folder?</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Answer:</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end an email to the Panopto Assessment Team and request that they give you access to the Course folder, and they will do within 48 hours.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Q4</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 am not exactly sure which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DataCamp</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courses I am supposed to do. Is there any guidance on that?</a:t>
            </a:r>
            <a:endPar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Answer:</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After clicking on the Course Material button, the navigation takes you to Data Camp and the lessons for the custom track D209, Data Mining 1. There are seven course video courses in the overall courses which contain smaller video chapters with a total runtime of 29 hours. You need to review all the 7 courses.  </a:t>
            </a:r>
          </a:p>
          <a:p>
            <a:pPr marL="0" marR="0" lvl="0" indent="0" algn="l" defTabSz="4572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Q5</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 cannot find anything in the course materials on how to implement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xyz</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on the final assessment?</a:t>
            </a: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Answer: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Throughout the course you will find a variety of interactive elements that are designed to challenge and deepen your comprehension of the topics presented. It is important to note that these elements are not meant to reveal any characteristics about the format or design of the final assessment. Instead, they are designed specifically to help you learn, and are offered as tools for you to use to your advantage as you work through the course.</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7595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8863C1-976A-4DE1-AEE0-F3425B08A452}"/>
              </a:ext>
            </a:extLst>
          </p:cNvPr>
          <p:cNvSpPr txBox="1"/>
          <p:nvPr/>
        </p:nvSpPr>
        <p:spPr>
          <a:xfrm>
            <a:off x="892205" y="837084"/>
            <a:ext cx="10151616" cy="507831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Q6. I have seen conflicting information about the features that can be used to train the KNN model. </a:t>
            </a:r>
            <a:r>
              <a:rPr kumimoji="0" lang="en-US" sz="1800" b="1"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Datacamp</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stated that only continuous data can be used; while some other reading materials such as the 'Practical Statistics' said that categorical data can be used if it is re-expressed as numeric integers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 guess I am confused on what would work to build a KNN model for PA1. Any guidance would be greatly appreciated.</a:t>
            </a:r>
          </a:p>
          <a:p>
            <a:pPr marL="342900" marR="0" lvl="0" indent="-342900" algn="l" defTabSz="457200" rtl="0" eaLnBrk="1" fontAlgn="auto" latinLnBrk="0" hangingPunct="1">
              <a:lnSpc>
                <a:spcPct val="100000"/>
              </a:lnSpc>
              <a:spcBef>
                <a:spcPts val="0"/>
              </a:spcBef>
              <a:spcAft>
                <a:spcPts val="0"/>
              </a:spcAft>
              <a:buClrTx/>
              <a:buSzTx/>
              <a:buFontTx/>
              <a:buAutoNum type="alphaUcPeriod" startAt="17"/>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Answer: </a:t>
            </a:r>
            <a:r>
              <a:rPr kumimoji="0" lang="en-US"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Classification is used when the output is categorical.</a:t>
            </a: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Both sources are saying pretty much the same thing.  Continuous data can be used.  Continuous data are numeric variables (numeric or date/time) that have an infinite number of values between any two values.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When you re-expressed categorical data as numeric integers, they have become numerical as well.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One-hot encoding.  </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You can use One-hot encoding to convert categorical variables to numerical in an interpretable format to prepare it for an algorithm and get a better prediction. With one-hot, you convert each categorical value into a new categorical column and assign a binary value of 1 or 0 to those columns. Each integer value is represented as a binary vector.</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Dummy Variables: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You can also convert your categorical data into dummy variables.</a:t>
            </a:r>
          </a:p>
        </p:txBody>
      </p:sp>
    </p:spTree>
    <p:extLst>
      <p:ext uri="{BB962C8B-B14F-4D97-AF65-F5344CB8AC3E}">
        <p14:creationId xmlns:p14="http://schemas.microsoft.com/office/powerpoint/2010/main" val="971653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8863C1-976A-4DE1-AEE0-F3425B08A452}"/>
              </a:ext>
            </a:extLst>
          </p:cNvPr>
          <p:cNvSpPr txBox="1"/>
          <p:nvPr/>
        </p:nvSpPr>
        <p:spPr>
          <a:xfrm>
            <a:off x="1123025" y="810451"/>
            <a:ext cx="10151616" cy="369331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Q7. I have been trying to find a good way to convert 'Yes' / 'No' to a value like 1 or 0. I have found several ways to convert some strings but not Yes/No. It looks like dummy variables sort of works but based on what I am seeing it creates extra columns, I just want one column. Does anyone have a good reference?</a:t>
            </a:r>
          </a:p>
          <a:p>
            <a:pPr marL="342900" marR="0" lvl="0" indent="-342900" algn="l" defTabSz="457200" rtl="0" eaLnBrk="1" fontAlgn="auto" latinLnBrk="0" hangingPunct="1">
              <a:lnSpc>
                <a:spcPct val="100000"/>
              </a:lnSpc>
              <a:spcBef>
                <a:spcPts val="0"/>
              </a:spcBef>
              <a:spcAft>
                <a:spcPts val="0"/>
              </a:spcAft>
              <a:buClrTx/>
              <a:buSzTx/>
              <a:buFontTx/>
              <a:buAutoNum type="alphaUcPeriod" startAt="17"/>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rPr>
              <a:t>Answer: </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Helpful links: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https://stackoverflow.com/questions/51672709/converting-no-and-yes-into-0-and-1-in-pandas-dataframe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https://stackoverflow.com/questions/37707060/converting-data-frame-column-from-character-to-numeric/37707117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Converting categorical variables to dummy variables works if done correctly. You can also use One-hot encoding to convert categorical variables to numerical.  With one-hot encoding, you convert each categorical value into a new categorical column and assign a binary value of 1 or 0 to those columns. </a:t>
            </a:r>
          </a:p>
        </p:txBody>
      </p:sp>
    </p:spTree>
    <p:extLst>
      <p:ext uri="{BB962C8B-B14F-4D97-AF65-F5344CB8AC3E}">
        <p14:creationId xmlns:p14="http://schemas.microsoft.com/office/powerpoint/2010/main" val="1775593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DAA7FF-60D2-4DAD-84FB-EA7B1D1A21FC}"/>
              </a:ext>
            </a:extLst>
          </p:cNvPr>
          <p:cNvSpPr txBox="1"/>
          <p:nvPr/>
        </p:nvSpPr>
        <p:spPr>
          <a:xfrm>
            <a:off x="809871" y="632113"/>
            <a:ext cx="10128375" cy="375552"/>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Q8. What are the classification metrics to evaluate Machine Learning Algorithms in Python?  They are:</a:t>
            </a:r>
          </a:p>
        </p:txBody>
      </p:sp>
      <p:sp>
        <p:nvSpPr>
          <p:cNvPr id="4" name="TextBox 3">
            <a:extLst>
              <a:ext uri="{FF2B5EF4-FFF2-40B4-BE49-F238E27FC236}">
                <a16:creationId xmlns:a16="http://schemas.microsoft.com/office/drawing/2014/main" id="{956097B7-6897-4C7F-A711-174FEC666E26}"/>
              </a:ext>
            </a:extLst>
          </p:cNvPr>
          <p:cNvSpPr txBox="1"/>
          <p:nvPr/>
        </p:nvSpPr>
        <p:spPr>
          <a:xfrm>
            <a:off x="1116150" y="952719"/>
            <a:ext cx="10062838" cy="147732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Classification Accuracy.</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Log Loss.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Area Under ROC Curve.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Confusion Matrix.</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Classification Report.</a:t>
            </a:r>
          </a:p>
        </p:txBody>
      </p:sp>
      <p:sp>
        <p:nvSpPr>
          <p:cNvPr id="5" name="TextBox 4">
            <a:extLst>
              <a:ext uri="{FF2B5EF4-FFF2-40B4-BE49-F238E27FC236}">
                <a16:creationId xmlns:a16="http://schemas.microsoft.com/office/drawing/2014/main" id="{167D9187-A79C-41E3-A64E-911FA66B0675}"/>
              </a:ext>
            </a:extLst>
          </p:cNvPr>
          <p:cNvSpPr txBox="1"/>
          <p:nvPr/>
        </p:nvSpPr>
        <p:spPr>
          <a:xfrm>
            <a:off x="949477" y="2685163"/>
            <a:ext cx="10128375" cy="375552"/>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Q9. What is AUC, ROC, Accuracy Score? What other accuracy tests can I perform?</a:t>
            </a:r>
          </a:p>
        </p:txBody>
      </p:sp>
      <p:sp>
        <p:nvSpPr>
          <p:cNvPr id="7" name="TextBox 6">
            <a:extLst>
              <a:ext uri="{FF2B5EF4-FFF2-40B4-BE49-F238E27FC236}">
                <a16:creationId xmlns:a16="http://schemas.microsoft.com/office/drawing/2014/main" id="{7484AA2D-609D-4546-B34E-F464EFF8800C}"/>
              </a:ext>
            </a:extLst>
          </p:cNvPr>
          <p:cNvSpPr txBox="1"/>
          <p:nvPr/>
        </p:nvSpPr>
        <p:spPr>
          <a:xfrm>
            <a:off x="949476" y="3100184"/>
            <a:ext cx="10396185" cy="2173031"/>
          </a:xfrm>
          <a:prstGeom prst="rect">
            <a:avLst/>
          </a:prstGeom>
          <a:noFill/>
        </p:spPr>
        <p:txBody>
          <a:bodyPr wrap="square">
            <a:spAutoFit/>
          </a:bodyPr>
          <a:lstStyle/>
          <a:p>
            <a:pPr marL="342900" marR="0" lvl="0" indent="-342900" algn="l" defTabSz="457200" rtl="0" eaLnBrk="1" fontAlgn="base" latinLnBrk="0" hangingPunct="1">
              <a:lnSpc>
                <a:spcPts val="18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rPr>
              <a:t>AUC and ROC are performance metric for binary classification problems.</a:t>
            </a:r>
          </a:p>
          <a:p>
            <a:pPr marL="342900" marR="0" lvl="0" indent="-342900" algn="l" defTabSz="457200" rtl="0" eaLnBrk="1" fontAlgn="base" latinLnBrk="0" hangingPunct="1">
              <a:lnSpc>
                <a:spcPts val="18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342900" marR="0" lvl="0" indent="-342900" algn="l" defTabSz="457200" rtl="0" eaLnBrk="1" fontAlgn="base" latinLnBrk="0" hangingPunct="1">
              <a:lnSpc>
                <a:spcPts val="18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rPr>
              <a:t>The AUC represents a model’s ability to discriminate between positive and negative classes. An area of 1.0 represents a model that made all predictions perfectly. An area of 0.5 represents a model as good as random.</a:t>
            </a:r>
          </a:p>
          <a:p>
            <a:pPr marL="285750" marR="0" lvl="0" indent="-285750" algn="l" defTabSz="457200" rtl="0" eaLnBrk="1" fontAlgn="base" latinLnBrk="0" hangingPunct="1">
              <a:lnSpc>
                <a:spcPts val="18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endParaRPr>
          </a:p>
          <a:p>
            <a:pPr marL="342900" marR="0" lvl="0" indent="-342900" algn="l" defTabSz="457200" rtl="0" eaLnBrk="1" fontAlgn="base" latinLnBrk="0" hangingPunct="1">
              <a:lnSpc>
                <a:spcPts val="18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mn-cs"/>
              </a:rPr>
              <a:t>A ROC Curve is a plot of the true positive rate (TPR) and the false positive rate (FTP) for a given set of probability predictions at different thresholds used to map the probabilities to class labels. The area under the curve is then the approximate integral under the ROC Curve.</a:t>
            </a:r>
          </a:p>
        </p:txBody>
      </p:sp>
      <p:sp>
        <p:nvSpPr>
          <p:cNvPr id="9" name="TextBox 8">
            <a:extLst>
              <a:ext uri="{FF2B5EF4-FFF2-40B4-BE49-F238E27FC236}">
                <a16:creationId xmlns:a16="http://schemas.microsoft.com/office/drawing/2014/main" id="{A47DC964-3368-485C-9A4E-AF558C979DC9}"/>
              </a:ext>
            </a:extLst>
          </p:cNvPr>
          <p:cNvSpPr txBox="1"/>
          <p:nvPr/>
        </p:nvSpPr>
        <p:spPr>
          <a:xfrm>
            <a:off x="689499" y="5312684"/>
            <a:ext cx="10813002" cy="954107"/>
          </a:xfrm>
          <a:prstGeom prst="rect">
            <a:avLst/>
          </a:prstGeom>
          <a:noFill/>
        </p:spPr>
        <p:txBody>
          <a:bodyPr wrap="square">
            <a:spAutoFit/>
          </a:bodyPr>
          <a:lstStyle/>
          <a:p>
            <a:pPr marL="22860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Brownlee, J. (2018). Metrics to evaluate machine learning algorithms in Python. Retrieved 10/20/2021 from</a:t>
            </a:r>
          </a:p>
          <a:p>
            <a:pPr marL="22860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14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hlinkClick r:id="rId2"/>
              </a:rPr>
              <a:t>https://machinelearningmastery.com/metrics-evaluate-machine-learning-algorithms-python</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p>
          <a:p>
            <a:pPr marL="22860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Brownlee, J. (2018). How to Use ROC Curves and Precision-Recall Curves for Classification in Python. Retrieved from</a:t>
            </a:r>
          </a:p>
          <a:p>
            <a:pPr marL="22860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hlinkClick r:id="rId3"/>
              </a:rPr>
              <a:t>	https://machinelearningmastery.com/roc-curves-and-precision-recall-curves-for-	classification-in-</a:t>
            </a: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python/</a:t>
            </a:r>
          </a:p>
        </p:txBody>
      </p:sp>
    </p:spTree>
    <p:extLst>
      <p:ext uri="{BB962C8B-B14F-4D97-AF65-F5344CB8AC3E}">
        <p14:creationId xmlns:p14="http://schemas.microsoft.com/office/powerpoint/2010/main" val="4201251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D7213F-FE3A-44DF-A8A1-C35D9A3360C6}"/>
              </a:ext>
            </a:extLst>
          </p:cNvPr>
          <p:cNvSpPr txBox="1"/>
          <p:nvPr/>
        </p:nvSpPr>
        <p:spPr>
          <a:xfrm>
            <a:off x="901083" y="2781852"/>
            <a:ext cx="10524478" cy="3495316"/>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Q10. How do I convert (encoding) categorical variables to continuous(numerical)?</a:t>
            </a:r>
          </a:p>
          <a:p>
            <a:pPr marL="0" marR="0" lvl="0" indent="0" algn="l" defTabSz="457200" rtl="0" eaLnBrk="1" fontAlgn="auto" latinLnBrk="0" hangingPunct="1">
              <a:lnSpc>
                <a:spcPct val="107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Encoding</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Converting binary (yes/no) variables to numerical variables? </a:t>
            </a:r>
          </a:p>
          <a:p>
            <a:pPr marL="285750" marR="0" lvl="0" indent="-285750" algn="l" defTabSz="457200" rtl="0" eaLnBrk="1" fontAlgn="auto" latinLnBrk="0" hangingPunct="1">
              <a:lnSpc>
                <a:spcPct val="107000"/>
              </a:lnSpc>
              <a:spcBef>
                <a:spcPts val="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Convert to binary dummy variables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A common approach that can be used in a predictive model. </a:t>
            </a:r>
          </a:p>
          <a:p>
            <a:pPr marL="285750" marR="0" lvl="0" indent="-285750" algn="l" defTabSz="457200" rtl="0" eaLnBrk="1" fontAlgn="auto" latinLnBrk="0" hangingPunct="1">
              <a:lnSpc>
                <a:spcPct val="107000"/>
              </a:lnSpc>
              <a:spcBef>
                <a:spcPts val="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Times New Roman" panose="02020603050405020304" pitchFamily="18" charset="0"/>
              </a:rPr>
              <a:t>One hot encoder</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converts each categorical value into a new categorical column and assigns a binary value of 1 or 0 to those columns. Each integer value is represented as a binary vector. </a:t>
            </a:r>
          </a:p>
          <a:p>
            <a:pPr marL="0" marR="0" lvl="0" indent="0" algn="l" defTabSz="457200" rtl="0" eaLnBrk="1" fontAlgn="auto" latinLnBrk="0" hangingPunct="1">
              <a:lnSpc>
                <a:spcPct val="107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endParaRPr>
          </a:p>
          <a:p>
            <a:pPr marL="0" marR="0" lvl="0" indent="0" algn="l" defTabSz="457200" rtl="0" eaLnBrk="1" fontAlgn="auto" latinLnBrk="0" hangingPunct="1">
              <a:lnSpc>
                <a:spcPct val="107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hlinkClick r:id="rId2"/>
              </a:rPr>
              <a:t>https://www.oreilly.com/library/view/practical-statistics-for/9781491952955/ch04.html</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hlinkClick r:id="rId3"/>
              </a:rPr>
              <a:t>https://stackoverflow.com/questions/51672709/converting-no-and-yes-into-0-and-1-in-pandas-dataframe</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hlinkClick r:id="rId4"/>
              </a:rPr>
              <a:t>https://stackoverflow.com/questions/37707060/converting-data-frame-column-from-character-to-numeric/37707117</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60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1098E83-A3DA-4804-AC4C-0C9518207DBD}"/>
              </a:ext>
            </a:extLst>
          </p:cNvPr>
          <p:cNvSpPr txBox="1"/>
          <p:nvPr/>
        </p:nvSpPr>
        <p:spPr>
          <a:xfrm>
            <a:off x="901083" y="645638"/>
            <a:ext cx="10524478"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Other accuracy tests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Accuracy score - Is correct classifications over total samples.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Precision score – Percentage of correct classifications per label. The number of true positives divided by the number of true and false positives.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Recall score –The number of true positives divided by the number of true positives plus the number of false negatives.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F1_score - Average of Precision and Recall scores.  </a:t>
            </a: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p:txBody>
      </p:sp>
    </p:spTree>
    <p:extLst>
      <p:ext uri="{BB962C8B-B14F-4D97-AF65-F5344CB8AC3E}">
        <p14:creationId xmlns:p14="http://schemas.microsoft.com/office/powerpoint/2010/main" val="325255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7FEE3-CC02-4501-AB07-A46385CD235D}"/>
              </a:ext>
            </a:extLst>
          </p:cNvPr>
          <p:cNvSpPr txBox="1"/>
          <p:nvPr/>
        </p:nvSpPr>
        <p:spPr>
          <a:xfrm>
            <a:off x="889299" y="1349711"/>
            <a:ext cx="10527384" cy="3693319"/>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latin typeface="Inhert"/>
              </a:rPr>
              <a:t>This course uses </a:t>
            </a:r>
            <a:r>
              <a:rPr lang="en-US" dirty="0" err="1">
                <a:solidFill>
                  <a:schemeClr val="tx2"/>
                </a:solidFill>
                <a:latin typeface="Inhert"/>
              </a:rPr>
              <a:t>DataCamp</a:t>
            </a:r>
            <a:r>
              <a:rPr lang="en-US" dirty="0">
                <a:solidFill>
                  <a:schemeClr val="tx2"/>
                </a:solidFill>
                <a:latin typeface="Inhert"/>
              </a:rPr>
              <a:t> as the primary learning resource. </a:t>
            </a:r>
          </a:p>
          <a:p>
            <a:pPr marL="285750" indent="-285750">
              <a:buFont typeface="Arial" panose="020B0604020202020204" pitchFamily="34" charset="0"/>
              <a:buChar char="•"/>
            </a:pPr>
            <a:endParaRPr lang="en-US" dirty="0">
              <a:solidFill>
                <a:schemeClr val="tx2"/>
              </a:solidFill>
              <a:latin typeface="Inhert"/>
            </a:endParaRPr>
          </a:p>
          <a:p>
            <a:pPr marL="285750" indent="-285750">
              <a:buFont typeface="Arial" panose="020B0604020202020204" pitchFamily="34" charset="0"/>
              <a:buChar char="•"/>
            </a:pPr>
            <a:r>
              <a:rPr lang="en-US" dirty="0">
                <a:solidFill>
                  <a:schemeClr val="tx2"/>
                </a:solidFill>
                <a:latin typeface="Inhert"/>
              </a:rPr>
              <a:t>To prepare for the performance assessment, it is recommended that you complete all the </a:t>
            </a:r>
            <a:r>
              <a:rPr lang="en-US" dirty="0" err="1">
                <a:solidFill>
                  <a:schemeClr val="tx2"/>
                </a:solidFill>
                <a:latin typeface="Inhert"/>
              </a:rPr>
              <a:t>DataCamp</a:t>
            </a:r>
            <a:r>
              <a:rPr lang="en-US" dirty="0">
                <a:solidFill>
                  <a:schemeClr val="tx2"/>
                </a:solidFill>
                <a:latin typeface="Inhert"/>
              </a:rPr>
              <a:t> courses within the Data Mining I track. </a:t>
            </a:r>
          </a:p>
          <a:p>
            <a:pPr marL="285750" indent="-285750">
              <a:buFont typeface="Arial" panose="020B0604020202020204" pitchFamily="34" charset="0"/>
              <a:buChar char="•"/>
            </a:pPr>
            <a:endParaRPr lang="en-US" dirty="0">
              <a:solidFill>
                <a:schemeClr val="tx2"/>
              </a:solidFill>
              <a:latin typeface="Inhert"/>
            </a:endParaRPr>
          </a:p>
          <a:p>
            <a:pPr marL="285750" indent="-285750">
              <a:buFont typeface="Arial" panose="020B0604020202020204" pitchFamily="34" charset="0"/>
              <a:buChar char="•"/>
            </a:pPr>
            <a:r>
              <a:rPr lang="en-US" dirty="0">
                <a:solidFill>
                  <a:schemeClr val="tx2"/>
                </a:solidFill>
                <a:latin typeface="Inhert"/>
              </a:rPr>
              <a:t>This course consists of seven </a:t>
            </a:r>
            <a:r>
              <a:rPr lang="en-US" dirty="0" err="1">
                <a:solidFill>
                  <a:schemeClr val="tx2"/>
                </a:solidFill>
                <a:latin typeface="Inhert"/>
              </a:rPr>
              <a:t>DataCamp</a:t>
            </a:r>
            <a:r>
              <a:rPr lang="en-US" dirty="0">
                <a:solidFill>
                  <a:schemeClr val="tx2"/>
                </a:solidFill>
                <a:latin typeface="Inhert"/>
              </a:rPr>
              <a:t> courses comprising 29 hours of content: </a:t>
            </a:r>
          </a:p>
          <a:p>
            <a:pPr marL="800100" lvl="1" indent="-342900">
              <a:buFont typeface="+mj-lt"/>
              <a:buAutoNum type="arabicPeriod"/>
            </a:pPr>
            <a:r>
              <a:rPr lang="en-US" dirty="0">
                <a:solidFill>
                  <a:schemeClr val="tx2"/>
                </a:solidFill>
                <a:latin typeface="Inhert"/>
              </a:rPr>
              <a:t>Supervised Learning with scikit-learn – </a:t>
            </a:r>
            <a:r>
              <a:rPr lang="en-US" b="1" dirty="0">
                <a:solidFill>
                  <a:srgbClr val="0070C0"/>
                </a:solidFill>
                <a:latin typeface="Inhert"/>
              </a:rPr>
              <a:t>Python</a:t>
            </a:r>
            <a:r>
              <a:rPr lang="en-US" dirty="0">
                <a:solidFill>
                  <a:schemeClr val="tx2"/>
                </a:solidFill>
                <a:latin typeface="Inhert"/>
              </a:rPr>
              <a:t> (4 hours) </a:t>
            </a:r>
          </a:p>
          <a:p>
            <a:pPr marL="800100" lvl="1" indent="-342900">
              <a:buFont typeface="+mj-lt"/>
              <a:buAutoNum type="arabicPeriod"/>
            </a:pPr>
            <a:r>
              <a:rPr lang="en-US" dirty="0">
                <a:solidFill>
                  <a:schemeClr val="tx2"/>
                </a:solidFill>
                <a:latin typeface="Inhert"/>
              </a:rPr>
              <a:t>Machine Learning with Tree-Based Models in </a:t>
            </a:r>
            <a:r>
              <a:rPr lang="en-US" b="1" dirty="0">
                <a:solidFill>
                  <a:srgbClr val="0070C0"/>
                </a:solidFill>
                <a:latin typeface="Inhert"/>
              </a:rPr>
              <a:t>Python</a:t>
            </a:r>
            <a:r>
              <a:rPr lang="en-US" dirty="0">
                <a:solidFill>
                  <a:schemeClr val="tx2"/>
                </a:solidFill>
                <a:latin typeface="Inhert"/>
              </a:rPr>
              <a:t> (5 hours) </a:t>
            </a:r>
          </a:p>
          <a:p>
            <a:pPr marL="800100" lvl="1" indent="-342900">
              <a:buFont typeface="+mj-lt"/>
              <a:buAutoNum type="arabicPeriod"/>
            </a:pPr>
            <a:r>
              <a:rPr lang="en-US" dirty="0">
                <a:solidFill>
                  <a:schemeClr val="tx2"/>
                </a:solidFill>
                <a:latin typeface="Inhert"/>
              </a:rPr>
              <a:t>Model Validation in </a:t>
            </a:r>
            <a:r>
              <a:rPr lang="en-US" b="1" dirty="0">
                <a:solidFill>
                  <a:srgbClr val="0070C0"/>
                </a:solidFill>
                <a:latin typeface="Inhert"/>
              </a:rPr>
              <a:t>Python</a:t>
            </a:r>
            <a:r>
              <a:rPr lang="en-US" dirty="0">
                <a:solidFill>
                  <a:schemeClr val="tx2"/>
                </a:solidFill>
                <a:latin typeface="Inhert"/>
              </a:rPr>
              <a:t> (4 hours) </a:t>
            </a:r>
          </a:p>
          <a:p>
            <a:pPr marL="800100" lvl="1" indent="-342900">
              <a:buFont typeface="+mj-lt"/>
              <a:buAutoNum type="arabicPeriod"/>
            </a:pPr>
            <a:r>
              <a:rPr lang="en-US" dirty="0">
                <a:solidFill>
                  <a:schemeClr val="tx2"/>
                </a:solidFill>
                <a:latin typeface="Inhert"/>
              </a:rPr>
              <a:t>Supervised Learning in </a:t>
            </a:r>
            <a:r>
              <a:rPr lang="en-US" b="1" dirty="0">
                <a:solidFill>
                  <a:srgbClr val="C00000"/>
                </a:solidFill>
                <a:latin typeface="Inhert"/>
              </a:rPr>
              <a:t>R:</a:t>
            </a:r>
            <a:r>
              <a:rPr lang="en-US" dirty="0">
                <a:solidFill>
                  <a:schemeClr val="tx2"/>
                </a:solidFill>
                <a:latin typeface="Inhert"/>
              </a:rPr>
              <a:t> Classification (4 hours) </a:t>
            </a:r>
          </a:p>
          <a:p>
            <a:pPr marL="800100" lvl="1" indent="-342900">
              <a:buFont typeface="+mj-lt"/>
              <a:buAutoNum type="arabicPeriod"/>
            </a:pPr>
            <a:r>
              <a:rPr lang="en-US" dirty="0">
                <a:solidFill>
                  <a:schemeClr val="tx2"/>
                </a:solidFill>
                <a:latin typeface="Inhert"/>
              </a:rPr>
              <a:t>Supervised Learning in </a:t>
            </a:r>
            <a:r>
              <a:rPr lang="en-US" b="1" dirty="0">
                <a:solidFill>
                  <a:srgbClr val="C00000"/>
                </a:solidFill>
                <a:latin typeface="Inhert"/>
              </a:rPr>
              <a:t>R</a:t>
            </a:r>
            <a:r>
              <a:rPr lang="en-US" dirty="0">
                <a:solidFill>
                  <a:schemeClr val="tx2"/>
                </a:solidFill>
                <a:latin typeface="Inhert"/>
              </a:rPr>
              <a:t>: Regression (4 hours) </a:t>
            </a:r>
          </a:p>
          <a:p>
            <a:pPr marL="800100" lvl="1" indent="-342900">
              <a:buFont typeface="+mj-lt"/>
              <a:buAutoNum type="arabicPeriod"/>
            </a:pPr>
            <a:r>
              <a:rPr lang="en-US" dirty="0">
                <a:solidFill>
                  <a:schemeClr val="tx2"/>
                </a:solidFill>
                <a:latin typeface="Inhert"/>
              </a:rPr>
              <a:t>Machine Learning with caret in </a:t>
            </a:r>
            <a:r>
              <a:rPr lang="en-US" b="1" dirty="0">
                <a:solidFill>
                  <a:srgbClr val="C00000"/>
                </a:solidFill>
                <a:latin typeface="Inhert"/>
              </a:rPr>
              <a:t>R</a:t>
            </a:r>
            <a:r>
              <a:rPr lang="en-US" dirty="0">
                <a:solidFill>
                  <a:schemeClr val="tx2"/>
                </a:solidFill>
                <a:latin typeface="Inhert"/>
              </a:rPr>
              <a:t> (4 hours) </a:t>
            </a:r>
          </a:p>
          <a:p>
            <a:pPr marL="800100" lvl="1" indent="-342900">
              <a:buFont typeface="+mj-lt"/>
              <a:buAutoNum type="arabicPeriod"/>
            </a:pPr>
            <a:r>
              <a:rPr lang="en-US" dirty="0">
                <a:solidFill>
                  <a:schemeClr val="tx2"/>
                </a:solidFill>
                <a:latin typeface="Inhert"/>
              </a:rPr>
              <a:t>Machine Learning with Tree-Based Models in </a:t>
            </a:r>
            <a:r>
              <a:rPr lang="en-US" b="1" dirty="0">
                <a:solidFill>
                  <a:srgbClr val="C00000"/>
                </a:solidFill>
                <a:latin typeface="Inhert"/>
              </a:rPr>
              <a:t>R</a:t>
            </a:r>
            <a:r>
              <a:rPr lang="en-US" dirty="0">
                <a:solidFill>
                  <a:schemeClr val="tx2"/>
                </a:solidFill>
                <a:latin typeface="Inhert"/>
              </a:rPr>
              <a:t> (4 hours).</a:t>
            </a:r>
          </a:p>
        </p:txBody>
      </p:sp>
      <p:sp>
        <p:nvSpPr>
          <p:cNvPr id="5" name="TextBox 4">
            <a:extLst>
              <a:ext uri="{FF2B5EF4-FFF2-40B4-BE49-F238E27FC236}">
                <a16:creationId xmlns:a16="http://schemas.microsoft.com/office/drawing/2014/main" id="{F3D185CC-4A4D-410E-BF7C-6A2254A03D48}"/>
              </a:ext>
            </a:extLst>
          </p:cNvPr>
          <p:cNvSpPr txBox="1"/>
          <p:nvPr/>
        </p:nvSpPr>
        <p:spPr>
          <a:xfrm>
            <a:off x="2097741" y="718976"/>
            <a:ext cx="6110342" cy="523220"/>
          </a:xfrm>
          <a:prstGeom prst="rect">
            <a:avLst/>
          </a:prstGeom>
          <a:solidFill>
            <a:schemeClr val="accent1">
              <a:lumMod val="20000"/>
              <a:lumOff val="80000"/>
            </a:schemeClr>
          </a:solidFill>
          <a:ln>
            <a:solidFill>
              <a:schemeClr val="accent1"/>
            </a:solidFill>
          </a:ln>
        </p:spPr>
        <p:txBody>
          <a:bodyPr wrap="square">
            <a:spAutoFit/>
          </a:bodyPr>
          <a:lstStyle/>
          <a:p>
            <a:pPr algn="ctr"/>
            <a:r>
              <a:rPr lang="en-US" sz="2800" b="1" dirty="0"/>
              <a:t>Learning Resource </a:t>
            </a:r>
          </a:p>
        </p:txBody>
      </p:sp>
    </p:spTree>
    <p:extLst>
      <p:ext uri="{BB962C8B-B14F-4D97-AF65-F5344CB8AC3E}">
        <p14:creationId xmlns:p14="http://schemas.microsoft.com/office/powerpoint/2010/main" val="1032780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AA3533-5F05-4D2D-B331-CC0B52ED1F1B}"/>
              </a:ext>
            </a:extLst>
          </p:cNvPr>
          <p:cNvSpPr txBox="1"/>
          <p:nvPr/>
        </p:nvSpPr>
        <p:spPr>
          <a:xfrm>
            <a:off x="825623" y="763975"/>
            <a:ext cx="10741981" cy="4185761"/>
          </a:xfrm>
          <a:prstGeom prst="rect">
            <a:avLst/>
          </a:prstGeom>
          <a:noFill/>
        </p:spPr>
        <p:txBody>
          <a:bodyPr wrap="square">
            <a:spAutoFit/>
          </a:bodyPr>
          <a:lstStyle/>
          <a:p>
            <a:pPr marR="0" lvl="0" indent="0" algn="l" defTabSz="457200" rtl="0" eaLnBrk="1" fontAlgn="auto" latinLnBrk="0" hangingPunct="1">
              <a:buClrTx/>
              <a:buSzTx/>
              <a:buFontTx/>
              <a:buNone/>
              <a:tabLst/>
              <a:defRPr/>
            </a:pPr>
            <a:r>
              <a:rPr kumimoji="0" lang="en-US" sz="1800" b="1" i="0" u="none" strike="noStrike" kern="1200" cap="none" spc="0" normalizeH="0" baseline="0" noProof="0" dirty="0">
                <a:ln>
                  <a:noFill/>
                </a:ln>
                <a:solidFill>
                  <a:srgbClr val="333333"/>
                </a:solidFill>
                <a:effectLst/>
                <a:uLnTx/>
                <a:uFillTx/>
                <a:latin typeface="Arial" panose="020B0604020202020204" pitchFamily="34" charset="0"/>
                <a:ea typeface="Calibri" panose="020F0502020204030204" pitchFamily="34" charset="0"/>
                <a:cs typeface="Times New Roman" panose="02020603050405020304" pitchFamily="18" charset="0"/>
              </a:rPr>
              <a:t>Q11. After the split, which dataset will I use to fit the model? </a:t>
            </a:r>
            <a:endPar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R="0" lvl="0" indent="-342900" algn="l" defTabSz="457200" rtl="0" eaLnBrk="1" fontAlgn="auto" latinLnBrk="0" hangingPunct="1">
              <a:buClrTx/>
              <a:buSzTx/>
              <a:buFont typeface="+mj-lt"/>
              <a:buAutoNum type="arabicPeriod"/>
              <a:tabLst/>
              <a:defRPr/>
            </a:pP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Times New Roman" panose="02020603050405020304" pitchFamily="18" charset="0"/>
              </a:rPr>
              <a:t>You will fit the model on the training data set.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R="0" lvl="0" indent="-342900" algn="l" defTabSz="457200" rtl="0" eaLnBrk="1" fontAlgn="auto" latinLnBrk="0" hangingPunct="1">
              <a:buClrTx/>
              <a:buSzTx/>
              <a:buFont typeface="+mj-lt"/>
              <a:buAutoNum type="arabicPeriod"/>
              <a:tabLst/>
              <a:defRPr/>
            </a:pP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Times New Roman" panose="02020603050405020304" pitchFamily="18" charset="0"/>
              </a:rPr>
              <a:t>Evaluate its scores on the testing dataset.</a:t>
            </a:r>
          </a:p>
          <a:p>
            <a:pPr marR="0" lvl="0" indent="-342900" algn="l" defTabSz="457200" rtl="0" eaLnBrk="1" fontAlgn="auto" latinLnBrk="0" hangingPunct="1">
              <a:buClrTx/>
              <a:buSzTx/>
              <a:buFont typeface="+mj-lt"/>
              <a:buAutoNum type="arabicPeriod"/>
              <a:tabLst/>
              <a:defRPr/>
            </a:pPr>
            <a:endParaRPr lang="en-US" dirty="0">
              <a:solidFill>
                <a:srgbClr val="333333"/>
              </a:solidFill>
              <a:latin typeface="Arial" panose="020B0604020202020204" pitchFamily="34" charset="0"/>
              <a:ea typeface="Calibri" panose="020F0502020204030204" pitchFamily="34" charset="0"/>
              <a:cs typeface="Times New Roman" panose="02020603050405020304" pitchFamily="18" charset="0"/>
            </a:endParaRPr>
          </a:p>
          <a:p>
            <a:pPr>
              <a:defRPr/>
            </a:pPr>
            <a:r>
              <a:rPr kumimoji="0" lang="en-US" sz="1600" b="1" i="0" u="none" strike="noStrike" kern="1200" cap="none" spc="0" normalizeH="0" baseline="0" noProof="0" dirty="0">
                <a:ln>
                  <a:noFill/>
                </a:ln>
                <a:solidFill>
                  <a:srgbClr val="333333"/>
                </a:solidFill>
                <a:effectLst/>
                <a:uLnTx/>
                <a:uFillTx/>
                <a:latin typeface="Arial" panose="020B0604020202020204" pitchFamily="34" charset="0"/>
                <a:ea typeface="Calibri" panose="020F0502020204030204" pitchFamily="34" charset="0"/>
                <a:cs typeface="Times New Roman" panose="02020603050405020304" pitchFamily="18" charset="0"/>
              </a:rPr>
              <a:t>Q12. In KNN, what is a good value for k? </a:t>
            </a:r>
            <a:r>
              <a:rPr lang="en-US" sz="1800" b="1"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The value of k is determined by taking the square root of the number of observations.  </a:t>
            </a:r>
            <a:r>
              <a:rPr lang="en-US" dirty="0">
                <a:latin typeface="Calibri" panose="020F0502020204030204" pitchFamily="34" charset="0"/>
                <a:ea typeface="Calibri" panose="020F0502020204030204" pitchFamily="34" charset="0"/>
              </a:rPr>
              <a:t>Python code = </a:t>
            </a:r>
            <a:r>
              <a:rPr lang="en-US" b="1" dirty="0" err="1">
                <a:solidFill>
                  <a:srgbClr val="C00000"/>
                </a:solidFill>
                <a:latin typeface="Calibri" panose="020F0502020204030204" pitchFamily="34" charset="0"/>
                <a:ea typeface="Calibri" panose="020F0502020204030204" pitchFamily="34" charset="0"/>
              </a:rPr>
              <a:t>np.sqrt</a:t>
            </a:r>
            <a:r>
              <a:rPr lang="en-US" b="1" dirty="0">
                <a:solidFill>
                  <a:srgbClr val="C00000"/>
                </a:solidFill>
                <a:latin typeface="Calibri" panose="020F0502020204030204" pitchFamily="34" charset="0"/>
                <a:ea typeface="Calibri" panose="020F0502020204030204" pitchFamily="34" charset="0"/>
              </a:rPr>
              <a:t>(150), </a:t>
            </a:r>
            <a:r>
              <a:rPr lang="en-US" dirty="0">
                <a:latin typeface="Calibri" panose="020F0502020204030204" pitchFamily="34" charset="0"/>
                <a:ea typeface="Calibri" panose="020F0502020204030204" pitchFamily="34" charset="0"/>
              </a:rPr>
              <a:t>where 150 is the no. of observations. K will be </a:t>
            </a:r>
            <a:r>
              <a:rPr lang="en-US" b="1" dirty="0">
                <a:solidFill>
                  <a:srgbClr val="C00000"/>
                </a:solidFill>
                <a:latin typeface="Calibri" panose="020F0502020204030204" pitchFamily="34" charset="0"/>
                <a:ea typeface="Calibri" panose="020F0502020204030204" pitchFamily="34" charset="0"/>
              </a:rPr>
              <a:t>12.247448</a:t>
            </a:r>
            <a:r>
              <a:rPr lang="en-US" dirty="0">
                <a:solidFill>
                  <a:srgbClr val="C00000"/>
                </a:solidFill>
                <a:latin typeface="Calibri" panose="020F0502020204030204" pitchFamily="34" charset="0"/>
                <a:ea typeface="Calibri" panose="020F0502020204030204" pitchFamily="34" charset="0"/>
              </a:rPr>
              <a:t>…</a:t>
            </a:r>
            <a:endParaRPr lang="en-US" sz="1800" dirty="0">
              <a:solidFill>
                <a:srgbClr val="C00000"/>
              </a:solidFill>
              <a:effectLst/>
              <a:latin typeface="Calibri" panose="020F0502020204030204" pitchFamily="34" charset="0"/>
              <a:ea typeface="Calibri" panose="020F0502020204030204" pitchFamily="34" charset="0"/>
            </a:endParaRPr>
          </a:p>
          <a:p>
            <a:pPr>
              <a:defRPr/>
            </a:pPr>
            <a:r>
              <a:rPr lang="en-US" sz="1800" dirty="0">
                <a:effectLst/>
                <a:latin typeface="Calibri" panose="020F0502020204030204" pitchFamily="34" charset="0"/>
                <a:ea typeface="Calibri" panose="020F0502020204030204" pitchFamily="34" charset="0"/>
              </a:rPr>
              <a:t>In KNN, a small value of k may indicate a greater impact of noise on the result and a large value of k may make it computationally expensive.</a:t>
            </a:r>
          </a:p>
          <a:p>
            <a:pPr>
              <a:defRPr/>
            </a:pPr>
            <a:r>
              <a:rPr lang="en-US" sz="180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hlinkClick r:id="rId2"/>
              </a:rPr>
              <a:t>https://www.youtube.com/watch?v=rqkwWau9H-4</a:t>
            </a:r>
            <a:endParaRPr lang="en-US" sz="1800" dirty="0">
              <a:effectLst/>
              <a:latin typeface="Calibri" panose="020F0502020204030204" pitchFamily="34" charset="0"/>
              <a:ea typeface="Calibri" panose="020F0502020204030204" pitchFamily="34" charset="0"/>
            </a:endParaRPr>
          </a:p>
          <a:p>
            <a:pPr>
              <a:defRP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https://towardsdatascience.com/how-to-find-the-optimal-value-of-k-in-knn-35d936e554eb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defRPr/>
            </a:pPr>
            <a:endParaRPr lang="en-US" sz="1800" dirty="0">
              <a:effectLst/>
              <a:latin typeface="Calibri" panose="020F0502020204030204" pitchFamily="34" charset="0"/>
              <a:ea typeface="Calibri" panose="020F0502020204030204" pitchFamily="34" charset="0"/>
            </a:endParaRPr>
          </a:p>
          <a:p>
            <a:pPr>
              <a:defRPr/>
            </a:pPr>
            <a:endParaRPr lang="en-US" sz="1800" dirty="0">
              <a:effectLst/>
              <a:latin typeface="Calibri" panose="020F0502020204030204" pitchFamily="34" charset="0"/>
              <a:ea typeface="Calibri" panose="020F0502020204030204" pitchFamily="34" charset="0"/>
            </a:endParaRPr>
          </a:p>
          <a:p>
            <a:pPr marR="0"/>
            <a:endParaRPr lang="en-US" sz="1800" b="1" dirty="0">
              <a:effectLst/>
              <a:latin typeface="inherit"/>
              <a:ea typeface="Calibri" panose="020F0502020204030204" pitchFamily="34" charset="0"/>
              <a:cs typeface="Times New Roman" panose="02020603050405020304" pitchFamily="18" charset="0"/>
            </a:endParaRPr>
          </a:p>
          <a:p>
            <a:pPr marR="0"/>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R="0"/>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40944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C1C63-33E1-4730-A7B0-96961E9C5320}"/>
              </a:ext>
            </a:extLst>
          </p:cNvPr>
          <p:cNvSpPr txBox="1"/>
          <p:nvPr/>
        </p:nvSpPr>
        <p:spPr>
          <a:xfrm>
            <a:off x="995362" y="804893"/>
            <a:ext cx="10201275" cy="3139321"/>
          </a:xfrm>
          <a:prstGeom prst="rect">
            <a:avLst/>
          </a:prstGeom>
          <a:noFill/>
        </p:spPr>
        <p:txBody>
          <a:bodyPr wrap="square">
            <a:spAutoFit/>
          </a:bodyPr>
          <a:lstStyle/>
          <a:p>
            <a:pPr marR="0"/>
            <a:r>
              <a:rPr lang="en-US" sz="1800" b="1" dirty="0">
                <a:effectLst/>
                <a:latin typeface="inherit"/>
                <a:ea typeface="Calibri" panose="020F0502020204030204" pitchFamily="34" charset="0"/>
                <a:cs typeface="Times New Roman" panose="02020603050405020304" pitchFamily="18" charset="0"/>
              </a:rPr>
              <a:t>Q13. What are good techniques for selecting variables for KNN and/or Naive Bayes?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R="0"/>
            <a:r>
              <a:rPr lang="en-US" sz="1800" dirty="0">
                <a:effectLst/>
                <a:latin typeface="inherit"/>
                <a:ea typeface="Calibri" panose="020F0502020204030204" pitchFamily="34" charset="0"/>
                <a:cs typeface="Times New Roman" panose="02020603050405020304" pitchFamily="18" charset="0"/>
              </a:rPr>
              <a:t> </a:t>
            </a:r>
          </a:p>
          <a:p>
            <a:pPr marR="0"/>
            <a:r>
              <a:rPr lang="en-US" sz="1800" b="1" dirty="0">
                <a:solidFill>
                  <a:srgbClr val="00B0F0"/>
                </a:solidFill>
                <a:effectLst/>
                <a:latin typeface="inherit"/>
                <a:ea typeface="Calibri" panose="020F0502020204030204" pitchFamily="34" charset="0"/>
                <a:cs typeface="Times New Roman" panose="02020603050405020304" pitchFamily="18" charset="0"/>
              </a:rPr>
              <a:t>PCA </a:t>
            </a:r>
            <a:r>
              <a:rPr lang="en-US" sz="1800" dirty="0">
                <a:effectLst/>
                <a:latin typeface="inherit"/>
                <a:ea typeface="Calibri" panose="020F0502020204030204" pitchFamily="34" charset="0"/>
                <a:cs typeface="Times New Roman" panose="02020603050405020304" pitchFamily="18" charset="0"/>
              </a:rPr>
              <a:t>is a great tool for selecting variables in magnitude.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R="0"/>
            <a:r>
              <a:rPr lang="en-US" sz="1800" dirty="0">
                <a:effectLst/>
                <a:latin typeface="inherit"/>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R="0"/>
            <a:r>
              <a:rPr lang="en-US" sz="1800" b="1" dirty="0" err="1">
                <a:solidFill>
                  <a:srgbClr val="0070C0"/>
                </a:solidFill>
                <a:effectLst/>
                <a:latin typeface="inherit"/>
                <a:ea typeface="Calibri" panose="020F0502020204030204" pitchFamily="34" charset="0"/>
                <a:cs typeface="Times New Roman" panose="02020603050405020304" pitchFamily="18" charset="0"/>
              </a:rPr>
              <a:t>SelectKBest</a:t>
            </a:r>
            <a:r>
              <a:rPr lang="en-US" sz="1800" i="1" dirty="0">
                <a:solidFill>
                  <a:srgbClr val="0070C0"/>
                </a:solidFill>
                <a:effectLst/>
                <a:latin typeface="inherit"/>
                <a:ea typeface="Calibri" panose="020F0502020204030204" pitchFamily="34" charset="0"/>
                <a:cs typeface="Times New Roman" panose="02020603050405020304" pitchFamily="18" charset="0"/>
              </a:rPr>
              <a:t> </a:t>
            </a:r>
            <a:r>
              <a:rPr lang="en-US" sz="1800" dirty="0">
                <a:effectLst/>
                <a:latin typeface="inherit"/>
                <a:ea typeface="Calibri" panose="020F0502020204030204" pitchFamily="34" charset="0"/>
                <a:cs typeface="Times New Roman" panose="02020603050405020304" pitchFamily="18" charset="0"/>
              </a:rPr>
              <a:t>in Python to select your variables. In R, you can use the </a:t>
            </a:r>
            <a:r>
              <a:rPr lang="en-US" sz="1800" b="1" dirty="0">
                <a:solidFill>
                  <a:srgbClr val="0070C0"/>
                </a:solidFill>
                <a:effectLst/>
                <a:latin typeface="inherit"/>
                <a:ea typeface="Calibri" panose="020F0502020204030204" pitchFamily="34" charset="0"/>
                <a:cs typeface="Times New Roman" panose="02020603050405020304" pitchFamily="18" charset="0"/>
              </a:rPr>
              <a:t>str</a:t>
            </a:r>
            <a:r>
              <a:rPr lang="en-US" sz="1800" dirty="0">
                <a:effectLst/>
                <a:latin typeface="inherit"/>
                <a:ea typeface="Calibri" panose="020F0502020204030204" pitchFamily="34" charset="0"/>
                <a:cs typeface="Times New Roman" panose="02020603050405020304" pitchFamily="18" charset="0"/>
              </a:rPr>
              <a:t> and summary R functions to show the raw data observations and variables. A customer that disconnected last month, maybe target-dependent variables. You may use the </a:t>
            </a:r>
            <a:r>
              <a:rPr lang="en-US" sz="1800" i="1" dirty="0" err="1">
                <a:solidFill>
                  <a:srgbClr val="0070C0"/>
                </a:solidFill>
                <a:effectLst/>
                <a:latin typeface="inherit"/>
                <a:ea typeface="Calibri" panose="020F0502020204030204" pitchFamily="34" charset="0"/>
                <a:cs typeface="Times New Roman" panose="02020603050405020304" pitchFamily="18" charset="0"/>
              </a:rPr>
              <a:t>sapply</a:t>
            </a:r>
            <a:r>
              <a:rPr lang="en-US" sz="1800" i="1" dirty="0">
                <a:solidFill>
                  <a:srgbClr val="0070C0"/>
                </a:solidFill>
                <a:effectLst/>
                <a:latin typeface="inherit"/>
                <a:ea typeface="Calibri" panose="020F0502020204030204" pitchFamily="34" charset="0"/>
                <a:cs typeface="Times New Roman" panose="02020603050405020304" pitchFamily="18" charset="0"/>
              </a:rPr>
              <a:t>()</a:t>
            </a:r>
            <a:r>
              <a:rPr lang="en-US" sz="1800" dirty="0">
                <a:solidFill>
                  <a:srgbClr val="0070C0"/>
                </a:solidFill>
                <a:effectLst/>
                <a:latin typeface="inherit"/>
                <a:ea typeface="Calibri" panose="020F0502020204030204" pitchFamily="34" charset="0"/>
                <a:cs typeface="Times New Roman" panose="02020603050405020304" pitchFamily="18" charset="0"/>
              </a:rPr>
              <a:t> </a:t>
            </a:r>
            <a:r>
              <a:rPr lang="en-US" sz="1800" dirty="0">
                <a:effectLst/>
                <a:latin typeface="inherit"/>
                <a:ea typeface="Calibri" panose="020F0502020204030204" pitchFamily="34" charset="0"/>
                <a:cs typeface="Times New Roman" panose="02020603050405020304" pitchFamily="18" charset="0"/>
              </a:rPr>
              <a:t>function in R to output independent variables.  </a:t>
            </a:r>
          </a:p>
          <a:p>
            <a:pPr marR="0"/>
            <a:endParaRPr lang="en-US" dirty="0">
              <a:latin typeface="inherit"/>
              <a:ea typeface="Calibri" panose="020F0502020204030204" pitchFamily="34" charset="0"/>
              <a:cs typeface="Times New Roman" panose="02020603050405020304" pitchFamily="18" charset="0"/>
            </a:endParaRPr>
          </a:p>
          <a:p>
            <a:r>
              <a:rPr lang="en-US" sz="1800" b="1"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Lasso Regression (Logistic Regression with L1-regularization</a:t>
            </a:r>
            <a:r>
              <a:rPr lang="en-US" sz="18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can be used to remove redundant features from the dataset. L1-regularization introduces sparsity in the dataset and shrinks the values of the coefficients of redundant features to 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9663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ACCFDD-BA25-493F-BE0C-58867F418BAA}"/>
              </a:ext>
            </a:extLst>
          </p:cNvPr>
          <p:cNvSpPr txBox="1"/>
          <p:nvPr/>
        </p:nvSpPr>
        <p:spPr>
          <a:xfrm>
            <a:off x="819150" y="713518"/>
            <a:ext cx="10696575" cy="5599995"/>
          </a:xfrm>
          <a:prstGeom prst="rect">
            <a:avLst/>
          </a:prstGeom>
          <a:noFill/>
        </p:spPr>
        <p:txBody>
          <a:bodyPr wrap="square">
            <a:spAutoFit/>
          </a:bodyPr>
          <a:lstStyle/>
          <a:p>
            <a:pPr marL="0" marR="0">
              <a:lnSpc>
                <a:spcPct val="107000"/>
              </a:lnSpc>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What resources do I need to pass the course in R?</a:t>
            </a: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In my video, some R code examples are on the PPT itself such as AUC and ROC codes.  Also, there is an abundance of resources in R in the Course. They cover what the students need to pass the course. Please see below:</a:t>
            </a:r>
          </a:p>
          <a:p>
            <a:pPr marL="742950" marR="0" lvl="1" indent="-285750">
              <a:lnSpc>
                <a:spcPct val="107000"/>
              </a:lnSpc>
              <a:spcBef>
                <a:spcPts val="0"/>
              </a:spcBef>
              <a:spcAft>
                <a:spcPts val="0"/>
              </a:spcAft>
              <a:buFont typeface="+mj-lt"/>
              <a:buAutoNum type="arabicPeriod"/>
              <a:tabLst>
                <a:tab pos="91440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Supervised Learning in </a:t>
            </a:r>
            <a:r>
              <a:rPr lang="en-US" b="1" dirty="0">
                <a:effectLst/>
                <a:latin typeface="Calibri" panose="020F0502020204030204" pitchFamily="34" charset="0"/>
                <a:ea typeface="Calibri" panose="020F0502020204030204" pitchFamily="34" charset="0"/>
                <a:cs typeface="Times New Roman" panose="02020603050405020304" pitchFamily="18" charset="0"/>
              </a:rPr>
              <a:t>R:</a:t>
            </a:r>
            <a:r>
              <a:rPr lang="en-US" dirty="0">
                <a:effectLst/>
                <a:latin typeface="Calibri" panose="020F0502020204030204" pitchFamily="34" charset="0"/>
                <a:ea typeface="Calibri" panose="020F0502020204030204" pitchFamily="34" charset="0"/>
                <a:cs typeface="Times New Roman" panose="02020603050405020304" pitchFamily="18" charset="0"/>
              </a:rPr>
              <a:t> Classification. </a:t>
            </a:r>
          </a:p>
          <a:p>
            <a:pPr marL="742950" marR="0" lvl="1" indent="-285750">
              <a:lnSpc>
                <a:spcPct val="107000"/>
              </a:lnSpc>
              <a:spcBef>
                <a:spcPts val="0"/>
              </a:spcBef>
              <a:spcAft>
                <a:spcPts val="0"/>
              </a:spcAft>
              <a:buFont typeface="+mj-lt"/>
              <a:buAutoNum type="arabicPeriod"/>
              <a:tabLst>
                <a:tab pos="91440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Supervised Learning in </a:t>
            </a:r>
            <a:r>
              <a:rPr lang="en-US" b="1" dirty="0">
                <a:effectLst/>
                <a:latin typeface="Calibri" panose="020F0502020204030204" pitchFamily="34" charset="0"/>
                <a:ea typeface="Calibri" panose="020F0502020204030204" pitchFamily="34" charset="0"/>
                <a:cs typeface="Times New Roman" panose="02020603050405020304" pitchFamily="18" charset="0"/>
              </a:rPr>
              <a:t>R</a:t>
            </a:r>
            <a:r>
              <a:rPr lang="en-US" dirty="0">
                <a:effectLst/>
                <a:latin typeface="Calibri" panose="020F0502020204030204" pitchFamily="34" charset="0"/>
                <a:ea typeface="Calibri" panose="020F0502020204030204" pitchFamily="34" charset="0"/>
                <a:cs typeface="Times New Roman" panose="02020603050405020304" pitchFamily="18" charset="0"/>
              </a:rPr>
              <a:t>: Regression.</a:t>
            </a:r>
          </a:p>
          <a:p>
            <a:pPr marL="742950" marR="0" lvl="1" indent="-285750">
              <a:lnSpc>
                <a:spcPct val="107000"/>
              </a:lnSpc>
              <a:spcBef>
                <a:spcPts val="0"/>
              </a:spcBef>
              <a:spcAft>
                <a:spcPts val="0"/>
              </a:spcAft>
              <a:buFont typeface="+mj-lt"/>
              <a:buAutoNum type="arabicPeriod"/>
              <a:tabLst>
                <a:tab pos="91440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Machine Learning with caret in </a:t>
            </a:r>
            <a:r>
              <a:rPr lang="en-US" b="1" dirty="0">
                <a:effectLst/>
                <a:latin typeface="Calibri" panose="020F0502020204030204" pitchFamily="34" charset="0"/>
                <a:ea typeface="Calibri" panose="020F0502020204030204" pitchFamily="34" charset="0"/>
                <a:cs typeface="Times New Roman" panose="02020603050405020304" pitchFamily="18" charset="0"/>
              </a:rPr>
              <a:t>R</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0"/>
              </a:spcAft>
              <a:buFont typeface="+mj-lt"/>
              <a:buAutoNum type="arabicPeriod"/>
              <a:tabLst>
                <a:tab pos="91440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Tree-Based Modules in </a:t>
            </a:r>
            <a:r>
              <a:rPr lang="en-US" b="1" dirty="0">
                <a:effectLst/>
                <a:latin typeface="Calibri" panose="020F0502020204030204" pitchFamily="34" charset="0"/>
                <a:ea typeface="Calibri" panose="020F0502020204030204" pitchFamily="34" charset="0"/>
                <a:cs typeface="Times New Roman" panose="02020603050405020304" pitchFamily="18" charset="0"/>
              </a:rPr>
              <a:t>R</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Under the resource library, there are (all hyperlinked):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b="1" dirty="0">
                <a:effectLst/>
                <a:latin typeface="Calibri" panose="020F0502020204030204" pitchFamily="34" charset="0"/>
                <a:ea typeface="Calibri" panose="020F0502020204030204" pitchFamily="34" charset="0"/>
                <a:cs typeface="Times New Roman" panose="02020603050405020304" pitchFamily="18" charset="0"/>
              </a:rPr>
              <a:t>Cheat sheet:</a:t>
            </a:r>
            <a:r>
              <a:rPr lang="en-US" dirty="0">
                <a:effectLst/>
                <a:latin typeface="Calibri" panose="020F0502020204030204" pitchFamily="34" charset="0"/>
                <a:ea typeface="Calibri" panose="020F0502020204030204" pitchFamily="34" charset="0"/>
                <a:cs typeface="Times New Roman" panose="02020603050405020304" pitchFamily="18" charset="0"/>
              </a:rPr>
              <a:t> R Studio (n.d.) RStudio </a:t>
            </a:r>
            <a:r>
              <a:rPr lang="en-US" dirty="0" err="1">
                <a:effectLst/>
                <a:latin typeface="Calibri" panose="020F0502020204030204" pitchFamily="34" charset="0"/>
                <a:ea typeface="Calibri" panose="020F0502020204030204" pitchFamily="34" charset="0"/>
                <a:cs typeface="Times New Roman" panose="02020603050405020304" pitchFamily="18" charset="0"/>
              </a:rPr>
              <a:t>cheatsheets</a:t>
            </a:r>
            <a:r>
              <a:rPr lang="en-US" dirty="0">
                <a:effectLst/>
                <a:latin typeface="Calibri" panose="020F0502020204030204" pitchFamily="34" charset="0"/>
                <a:ea typeface="Calibri" panose="020F0502020204030204" pitchFamily="34" charset="0"/>
                <a:cs typeface="Times New Roman" panose="02020603050405020304" pitchFamily="18" charset="0"/>
              </a:rPr>
              <a:t>. R Studio. </a:t>
            </a:r>
          </a:p>
          <a:p>
            <a:pPr marL="342900" marR="0" lvl="0" indent="-342900">
              <a:lnSpc>
                <a:spcPct val="107000"/>
              </a:lnSpc>
              <a:spcBef>
                <a:spcPts val="0"/>
              </a:spcBef>
              <a:spcAft>
                <a:spcPts val="0"/>
              </a:spcAft>
              <a:buFont typeface="+mj-lt"/>
              <a:buAutoNum type="arabicPeriod"/>
            </a:pPr>
            <a:r>
              <a:rPr lang="en-US" b="1" dirty="0">
                <a:effectLst/>
                <a:latin typeface="Calibri" panose="020F0502020204030204" pitchFamily="34" charset="0"/>
                <a:ea typeface="Calibri" panose="020F0502020204030204" pitchFamily="34" charset="0"/>
                <a:cs typeface="Times New Roman" panose="02020603050405020304" pitchFamily="18" charset="0"/>
              </a:rPr>
              <a:t>Book:</a:t>
            </a:r>
            <a:r>
              <a:rPr lang="en-US" dirty="0">
                <a:effectLst/>
                <a:latin typeface="Calibri" panose="020F0502020204030204" pitchFamily="34" charset="0"/>
                <a:ea typeface="Calibri" panose="020F0502020204030204" pitchFamily="34" charset="0"/>
                <a:cs typeface="Times New Roman" panose="02020603050405020304" pitchFamily="18" charset="0"/>
              </a:rPr>
              <a:t> Larose, C. D., &amp; Larose, D. T. (2019). Data science using Python and R. Chichester, NJ: Wiley Blackwell.</a:t>
            </a:r>
          </a:p>
          <a:p>
            <a:pPr marL="342900" marR="0" lvl="0" indent="-342900">
              <a:lnSpc>
                <a:spcPct val="107000"/>
              </a:lnSpc>
              <a:spcBef>
                <a:spcPts val="0"/>
              </a:spcBef>
              <a:spcAft>
                <a:spcPts val="0"/>
              </a:spcAft>
              <a:buFont typeface="+mj-lt"/>
              <a:buAutoNum type="arabicPeriod"/>
            </a:pPr>
            <a:r>
              <a:rPr lang="en-US" b="1" dirty="0">
                <a:effectLst/>
                <a:latin typeface="Calibri" panose="020F0502020204030204" pitchFamily="34" charset="0"/>
                <a:ea typeface="Calibri" panose="020F0502020204030204" pitchFamily="34" charset="0"/>
                <a:cs typeface="Times New Roman" panose="02020603050405020304" pitchFamily="18" charset="0"/>
              </a:rPr>
              <a:t>Video:</a:t>
            </a:r>
            <a:r>
              <a:rPr lang="en-US" dirty="0">
                <a:effectLst/>
                <a:latin typeface="Calibri" panose="020F0502020204030204" pitchFamily="34" charset="0"/>
                <a:ea typeface="Calibri" panose="020F0502020204030204" pitchFamily="34" charset="0"/>
                <a:cs typeface="Times New Roman" panose="02020603050405020304" pitchFamily="18" charset="0"/>
              </a:rPr>
              <a:t> Poulson, B. (2020). R essential training part 2: modeling data. LinkedIn Learning.</a:t>
            </a:r>
          </a:p>
          <a:p>
            <a:pPr marL="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If you need a refresher in R, you can follow the links below:</a:t>
            </a:r>
          </a:p>
          <a:p>
            <a:pPr marL="0" marR="0">
              <a:lnSpc>
                <a:spcPct val="107000"/>
              </a:lnSpc>
              <a:spcBef>
                <a:spcPts val="0"/>
              </a:spcBef>
              <a:spcAft>
                <a:spcPts val="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Basic R Course:</a:t>
            </a:r>
            <a:r>
              <a:rPr lang="en-US" dirty="0">
                <a:effectLst/>
                <a:latin typeface="Calibri" panose="020F0502020204030204" pitchFamily="34" charset="0"/>
                <a:ea typeface="Calibri" panose="020F0502020204030204" pitchFamily="34" charset="0"/>
                <a:cs typeface="Times New Roman" panose="02020603050405020304" pitchFamily="18" charset="0"/>
              </a:rPr>
              <a:t> https://app.datacamp.com/learn/career-tracks/r-programmer</a:t>
            </a:r>
          </a:p>
          <a:p>
            <a:pPr marL="0" marR="0">
              <a:lnSpc>
                <a:spcPct val="107000"/>
              </a:lnSpc>
              <a:spcBef>
                <a:spcPts val="0"/>
              </a:spcBef>
              <a:spcAft>
                <a:spcPts val="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 Intermediate R course:</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https://app.datacamp.com/learn/custom-tracks/custom-r-prep-work</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957713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39B6D7-1C36-44B5-B025-599C2079A60D}"/>
              </a:ext>
            </a:extLst>
          </p:cNvPr>
          <p:cNvSpPr txBox="1"/>
          <p:nvPr/>
        </p:nvSpPr>
        <p:spPr>
          <a:xfrm>
            <a:off x="890047" y="2505670"/>
            <a:ext cx="10411906" cy="1754326"/>
          </a:xfrm>
          <a:prstGeom prst="rect">
            <a:avLst/>
          </a:prstGeom>
          <a:solidFill>
            <a:schemeClr val="accent2">
              <a:lumMod val="40000"/>
              <a:lumOff val="60000"/>
            </a:schemeClr>
          </a:solidFill>
        </p:spPr>
        <p:txBody>
          <a:bodyPr wrap="square">
            <a:spAutoFit/>
          </a:bodyPr>
          <a:lstStyle/>
          <a:p>
            <a:pPr algn="ctr"/>
            <a:r>
              <a:rPr lang="en-US" sz="5400" b="1" dirty="0"/>
              <a:t>REFRENCE SECTION</a:t>
            </a:r>
          </a:p>
          <a:p>
            <a:pPr algn="ctr"/>
            <a:r>
              <a:rPr lang="en-US" sz="5400" b="1" dirty="0"/>
              <a:t>TASK 1</a:t>
            </a:r>
            <a:endParaRPr lang="en-US" sz="5400" dirty="0"/>
          </a:p>
        </p:txBody>
      </p:sp>
    </p:spTree>
    <p:extLst>
      <p:ext uri="{BB962C8B-B14F-4D97-AF65-F5344CB8AC3E}">
        <p14:creationId xmlns:p14="http://schemas.microsoft.com/office/powerpoint/2010/main" val="3356958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28E8A8-7D94-4810-B7FA-51A096B98FB4}"/>
              </a:ext>
            </a:extLst>
          </p:cNvPr>
          <p:cNvSpPr txBox="1"/>
          <p:nvPr/>
        </p:nvSpPr>
        <p:spPr>
          <a:xfrm>
            <a:off x="1009766" y="740909"/>
            <a:ext cx="10546671" cy="4801314"/>
          </a:xfrm>
          <a:prstGeom prst="rect">
            <a:avLst/>
          </a:prstGeom>
          <a:noFill/>
        </p:spPr>
        <p:txBody>
          <a:bodyPr wrap="square">
            <a:spAutoFit/>
          </a:bodyPr>
          <a:lstStyle/>
          <a:p>
            <a:r>
              <a:rPr lang="en-US" b="1" dirty="0"/>
              <a:t>Python - KNN</a:t>
            </a:r>
          </a:p>
          <a:p>
            <a:pPr indent="-457200"/>
            <a:r>
              <a:rPr lang="en-US" dirty="0"/>
              <a:t>Brownlee, J. (2018, May 25). Metrics to evaluate machine learning algorithms in python.  	https://machinelearningmastery.com/metrics-evaluate-machine-learning-algorithms-python/ </a:t>
            </a:r>
          </a:p>
          <a:p>
            <a:pPr indent="-457200"/>
            <a:r>
              <a:rPr lang="en-US" dirty="0" err="1"/>
              <a:t>Datacamp</a:t>
            </a:r>
            <a:r>
              <a:rPr lang="en-US" dirty="0"/>
              <a:t>. (</a:t>
            </a:r>
            <a:r>
              <a:rPr lang="en-US" dirty="0" err="1"/>
              <a:t>n.d</a:t>
            </a:r>
            <a:r>
              <a:rPr lang="en-US" dirty="0"/>
              <a:t>). Supervised Learning with scikit-learn. </a:t>
            </a:r>
            <a:r>
              <a:rPr lang="en-US" dirty="0">
                <a:hlinkClick r:id="rId2"/>
              </a:rPr>
              <a:t>https://learn.datacamp.com/courses/supervised-</a:t>
            </a:r>
            <a:r>
              <a:rPr lang="en-US" dirty="0"/>
              <a:t>	learning-with-scikit-learn </a:t>
            </a:r>
          </a:p>
          <a:p>
            <a:pPr indent="-457200"/>
            <a:r>
              <a:rPr lang="en-US" dirty="0"/>
              <a:t>Medium. (2018, Sep 26). Building a k-Nearest-Neighbors (k-NN) Model with Scikit-learn. 	</a:t>
            </a:r>
            <a:r>
              <a:rPr lang="en-US" dirty="0">
                <a:hlinkClick r:id="rId3"/>
              </a:rPr>
              <a:t>https://towardsdatascience.com/building-a-k-nearest-neighbors-k-nn-model-with-scikit-learn-</a:t>
            </a:r>
            <a:r>
              <a:rPr lang="en-US" dirty="0"/>
              <a:t>	51209555453a  </a:t>
            </a:r>
          </a:p>
          <a:p>
            <a:pPr indent="-457200"/>
            <a:r>
              <a:rPr lang="en-US" dirty="0"/>
              <a:t>Medium. (2019, Feb 13). Machine Learning Basics with the K-Nearest Neighbors Algorithm. 	</a:t>
            </a:r>
            <a:r>
              <a:rPr lang="en-US" dirty="0">
                <a:hlinkClick r:id="rId4"/>
              </a:rPr>
              <a:t>https://towardsdatascience.com/machine-learning-basics-with-the-k-nearest-neighbors-algorithm-</a:t>
            </a:r>
            <a:r>
              <a:rPr lang="en-US" dirty="0"/>
              <a:t>	6a6e71d01761 </a:t>
            </a:r>
          </a:p>
          <a:p>
            <a:pPr indent="-457200"/>
            <a:r>
              <a:rPr lang="en-US" dirty="0"/>
              <a:t>Scikit-learn. (2020). Nearest Neighbors. https://scikit-learn.org/stable/modules/neighbors.html </a:t>
            </a:r>
          </a:p>
          <a:p>
            <a:pPr indent="-457200"/>
            <a:r>
              <a:rPr lang="en-US" dirty="0"/>
              <a:t>	</a:t>
            </a:r>
            <a:r>
              <a:rPr lang="en-US" dirty="0" err="1"/>
              <a:t>Simplilearn</a:t>
            </a:r>
            <a:r>
              <a:rPr lang="en-US" dirty="0"/>
              <a:t>. (2018, Jun 6). KNN algorithm using python [Video]. YouTube. 	https://www.youtube.com/watch?v=4HKqjENq9OU </a:t>
            </a:r>
          </a:p>
          <a:p>
            <a:pPr indent="-457200"/>
            <a:r>
              <a:rPr lang="en-US" dirty="0"/>
              <a:t>Stack Overflow. (2018, Oct 20). Implementing roc curves for k-</a:t>
            </a:r>
            <a:r>
              <a:rPr lang="en-US" dirty="0" err="1"/>
              <a:t>nn</a:t>
            </a:r>
            <a:r>
              <a:rPr lang="en-US" dirty="0"/>
              <a:t> machine learning algorithm using python and 	scikit learn. </a:t>
            </a:r>
            <a:r>
              <a:rPr lang="en-US" dirty="0">
                <a:hlinkClick r:id="rId5"/>
              </a:rPr>
              <a:t>https://stackoverflow.com/questions/52910061/implementing-roc-curves-for-k-nn-machine-</a:t>
            </a:r>
            <a:r>
              <a:rPr lang="en-US" dirty="0"/>
              <a:t>	learning-algorithm-using-python-and-sci </a:t>
            </a:r>
          </a:p>
        </p:txBody>
      </p:sp>
    </p:spTree>
    <p:extLst>
      <p:ext uri="{BB962C8B-B14F-4D97-AF65-F5344CB8AC3E}">
        <p14:creationId xmlns:p14="http://schemas.microsoft.com/office/powerpoint/2010/main" val="3047346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395079-D565-4A29-A6FB-4BF455537E36}"/>
              </a:ext>
            </a:extLst>
          </p:cNvPr>
          <p:cNvSpPr txBox="1"/>
          <p:nvPr/>
        </p:nvSpPr>
        <p:spPr>
          <a:xfrm>
            <a:off x="866775" y="807125"/>
            <a:ext cx="10601325" cy="4524315"/>
          </a:xfrm>
          <a:prstGeom prst="rect">
            <a:avLst/>
          </a:prstGeom>
          <a:noFill/>
        </p:spPr>
        <p:txBody>
          <a:bodyPr wrap="square">
            <a:spAutoFit/>
          </a:bodyPr>
          <a:lstStyle/>
          <a:p>
            <a:r>
              <a:rPr lang="en-US" b="1" dirty="0"/>
              <a:t>Python - KNN</a:t>
            </a:r>
          </a:p>
          <a:p>
            <a:pPr algn="l"/>
            <a:r>
              <a:rPr lang="en-US" b="0" i="0" dirty="0">
                <a:solidFill>
                  <a:srgbClr val="000000"/>
                </a:solidFill>
                <a:effectLst/>
                <a:latin typeface="Helvetica Neue"/>
              </a:rPr>
              <a:t> </a:t>
            </a:r>
          </a:p>
          <a:p>
            <a:pPr algn="l"/>
            <a:r>
              <a:rPr lang="en-US" b="0" i="0" dirty="0">
                <a:solidFill>
                  <a:srgbClr val="000000"/>
                </a:solidFill>
                <a:effectLst/>
                <a:latin typeface="Helvetica Neue"/>
              </a:rPr>
              <a:t>Harrison, O. (2019, July 14). Machine learning basics with the K-nearest neighbors algorithm. Medium. Retrieved October 24, 2021, from </a:t>
            </a:r>
            <a:r>
              <a:rPr lang="en-US" b="0" i="0" u="sng" dirty="0">
                <a:solidFill>
                  <a:srgbClr val="296EAA"/>
                </a:solidFill>
                <a:effectLst/>
                <a:latin typeface="Helvetica Neue"/>
                <a:hlinkClick r:id="rId2"/>
              </a:rPr>
              <a:t>https://towardsdatascience.com/machine-learning-basics-with-the-k-nearest-neighbors-algorithm-6a6e71d01761</a:t>
            </a:r>
            <a:r>
              <a:rPr lang="en-US" b="0" i="0" dirty="0">
                <a:solidFill>
                  <a:srgbClr val="000000"/>
                </a:solidFill>
                <a:effectLst/>
                <a:latin typeface="Helvetica Neue"/>
              </a:rPr>
              <a:t>.</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M. C., By, -, Marina Chatterjee</a:t>
            </a:r>
            <a:r>
              <a:rPr lang="en-US" b="0" i="0" u="sng" dirty="0">
                <a:solidFill>
                  <a:srgbClr val="296EAA"/>
                </a:solidFill>
                <a:effectLst/>
                <a:latin typeface="Helvetica Neue"/>
                <a:hlinkClick r:id="rId3"/>
              </a:rPr>
              <a:t>https://www.greatlearning</a:t>
            </a:r>
            <a:r>
              <a:rPr lang="en-US" b="0" i="0" dirty="0">
                <a:solidFill>
                  <a:srgbClr val="000000"/>
                </a:solidFill>
                <a:effectLst/>
                <a:latin typeface="Helvetica Neue"/>
              </a:rPr>
              <a:t>. (2021, April 19). The introduction of </a:t>
            </a:r>
            <a:r>
              <a:rPr lang="en-US" b="0" i="0" dirty="0" err="1">
                <a:solidFill>
                  <a:srgbClr val="000000"/>
                </a:solidFill>
                <a:effectLst/>
                <a:latin typeface="Helvetica Neue"/>
              </a:rPr>
              <a:t>Knn</a:t>
            </a:r>
            <a:r>
              <a:rPr lang="en-US" b="0" i="0" dirty="0">
                <a:solidFill>
                  <a:srgbClr val="000000"/>
                </a:solidFill>
                <a:effectLst/>
                <a:latin typeface="Helvetica Neue"/>
              </a:rPr>
              <a:t> algorithm: What is KNN algorithm? </a:t>
            </a:r>
            <a:r>
              <a:rPr lang="en-US" b="0" i="0" dirty="0" err="1">
                <a:solidFill>
                  <a:srgbClr val="000000"/>
                </a:solidFill>
                <a:effectLst/>
                <a:latin typeface="Helvetica Neue"/>
              </a:rPr>
              <a:t>GreatLearning</a:t>
            </a:r>
            <a:r>
              <a:rPr lang="en-US" b="0" i="0" dirty="0">
                <a:solidFill>
                  <a:srgbClr val="000000"/>
                </a:solidFill>
                <a:effectLst/>
                <a:latin typeface="Helvetica Neue"/>
              </a:rPr>
              <a:t> Blog: Free Resources what Matters to shape your Career! Retrieved November 25, 2021, from </a:t>
            </a:r>
            <a:r>
              <a:rPr lang="en-US" b="0" i="0" u="sng" dirty="0">
                <a:solidFill>
                  <a:srgbClr val="296EAA"/>
                </a:solidFill>
                <a:effectLst/>
                <a:latin typeface="Helvetica Neue"/>
                <a:hlinkClick r:id="rId4"/>
              </a:rPr>
              <a:t>https://www.mygreatlearning.com/blog/knn-algorithm-introduction/</a:t>
            </a:r>
            <a:r>
              <a:rPr lang="en-US" b="0" i="0" dirty="0">
                <a:solidFill>
                  <a:srgbClr val="000000"/>
                </a:solidFill>
                <a:effectLst/>
                <a:latin typeface="Helvetica Neue"/>
              </a:rPr>
              <a:t>.</a:t>
            </a:r>
          </a:p>
          <a:p>
            <a:pPr algn="l"/>
            <a:endParaRPr lang="en-US" dirty="0">
              <a:solidFill>
                <a:srgbClr val="000000"/>
              </a:solidFill>
              <a:latin typeface="Helvetica Neue"/>
            </a:endParaRPr>
          </a:p>
          <a:p>
            <a:pPr algn="l"/>
            <a:endParaRPr lang="en-US" b="0" i="0" dirty="0">
              <a:solidFill>
                <a:srgbClr val="000000"/>
              </a:solidFill>
              <a:effectLst/>
              <a:latin typeface="Helvetica Neue"/>
            </a:endParaRPr>
          </a:p>
          <a:p>
            <a:r>
              <a:rPr lang="en-US" b="0" i="0" dirty="0">
                <a:effectLst/>
                <a:latin typeface="Roboto" panose="02000000000000000000" pitchFamily="2" charset="0"/>
              </a:rPr>
              <a:t>K Nearest Neighbor Algorithm In Python | Develop k-Nearest Neighbors in Python From Scratch. </a:t>
            </a:r>
            <a:r>
              <a:rPr lang="en-US" b="0" i="0">
                <a:effectLst/>
                <a:latin typeface="Roboto" panose="02000000000000000000" pitchFamily="2" charset="0"/>
                <a:hlinkClick r:id="rId5"/>
              </a:rPr>
              <a:t>https://www.youtube.com/watch?v=rqkwWau9H-4</a:t>
            </a:r>
            <a:endParaRPr lang="en-US" b="0" i="0">
              <a:effectLst/>
              <a:latin typeface="Roboto" panose="02000000000000000000" pitchFamily="2" charset="0"/>
            </a:endParaRPr>
          </a:p>
          <a:p>
            <a:endParaRPr lang="en-US" b="0" i="0" dirty="0">
              <a:effectLst/>
              <a:latin typeface="Roboto" panose="02000000000000000000" pitchFamily="2" charset="0"/>
            </a:endParaRPr>
          </a:p>
          <a:p>
            <a:pPr algn="l"/>
            <a:r>
              <a:rPr lang="en-US" dirty="0">
                <a:solidFill>
                  <a:srgbClr val="000000"/>
                </a:solidFill>
                <a:latin typeface="Helvetica Neue"/>
              </a:rPr>
              <a:t> </a:t>
            </a:r>
            <a:endParaRPr lang="en-US" b="0" i="0" dirty="0">
              <a:solidFill>
                <a:srgbClr val="000000"/>
              </a:solidFill>
              <a:effectLst/>
              <a:latin typeface="Helvetica Neue"/>
            </a:endParaRPr>
          </a:p>
        </p:txBody>
      </p:sp>
    </p:spTree>
    <p:extLst>
      <p:ext uri="{BB962C8B-B14F-4D97-AF65-F5344CB8AC3E}">
        <p14:creationId xmlns:p14="http://schemas.microsoft.com/office/powerpoint/2010/main" val="3840480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3FC1BC-1434-4A7F-A3DA-9277357E17E3}"/>
              </a:ext>
            </a:extLst>
          </p:cNvPr>
          <p:cNvSpPr txBox="1"/>
          <p:nvPr/>
        </p:nvSpPr>
        <p:spPr>
          <a:xfrm>
            <a:off x="976320" y="1448362"/>
            <a:ext cx="10374198" cy="2308324"/>
          </a:xfrm>
          <a:prstGeom prst="rect">
            <a:avLst/>
          </a:prstGeom>
          <a:noFill/>
        </p:spPr>
        <p:txBody>
          <a:bodyPr wrap="square">
            <a:spAutoFit/>
          </a:bodyPr>
          <a:lstStyle/>
          <a:p>
            <a:pPr indent="-457200"/>
            <a:r>
              <a:rPr lang="en-US" b="0" i="0" dirty="0">
                <a:solidFill>
                  <a:srgbClr val="3D4251"/>
                </a:solidFill>
                <a:effectLst/>
                <a:latin typeface="inherit"/>
              </a:rPr>
              <a:t>Naive Bayes Classifier using Python's Scikit-learn package. </a:t>
            </a:r>
            <a:r>
              <a:rPr lang="en-US" b="0" i="0" dirty="0">
                <a:solidFill>
                  <a:srgbClr val="3D4251"/>
                </a:solidFill>
                <a:effectLst/>
                <a:latin typeface="inherit"/>
                <a:hlinkClick r:id="rId2"/>
              </a:rPr>
              <a:t>https://www.datacamp.com/community/tutorials/naive-bayes-scikit-learn</a:t>
            </a:r>
            <a:r>
              <a:rPr lang="en-US" b="0" i="0" dirty="0">
                <a:solidFill>
                  <a:srgbClr val="3D4251"/>
                </a:solidFill>
                <a:effectLst/>
                <a:latin typeface="inherit"/>
              </a:rPr>
              <a:t>.</a:t>
            </a:r>
          </a:p>
          <a:p>
            <a:pPr indent="-457200"/>
            <a:endParaRPr lang="en-US" b="0" i="0" dirty="0">
              <a:solidFill>
                <a:srgbClr val="3D4251"/>
              </a:solidFill>
              <a:effectLst/>
              <a:latin typeface="inherit"/>
            </a:endParaRPr>
          </a:p>
          <a:p>
            <a:pPr indent="-457200"/>
            <a:endParaRPr lang="en-US" dirty="0">
              <a:latin typeface="inherit"/>
              <a:hlinkClick r:id="rId3"/>
            </a:endParaRPr>
          </a:p>
          <a:p>
            <a:pPr indent="-457200"/>
            <a:r>
              <a:rPr lang="en-US" dirty="0">
                <a:latin typeface="inherit"/>
                <a:hlinkClick r:id="rId3"/>
              </a:rPr>
              <a:t>https://www.analyticsvidhya.com/blog/2017/09/naive-bayes-explained/</a:t>
            </a:r>
            <a:r>
              <a:rPr lang="en-US" dirty="0">
                <a:latin typeface="inherit"/>
              </a:rPr>
              <a:t>.</a:t>
            </a:r>
          </a:p>
          <a:p>
            <a:pPr indent="-457200"/>
            <a:endParaRPr lang="en-US" dirty="0">
              <a:latin typeface="inherit"/>
            </a:endParaRPr>
          </a:p>
          <a:p>
            <a:pPr indent="-457200"/>
            <a:r>
              <a:rPr lang="en-US" dirty="0">
                <a:latin typeface="inherit"/>
                <a:hlinkClick r:id="rId3"/>
              </a:rPr>
              <a:t> </a:t>
            </a:r>
          </a:p>
          <a:p>
            <a:pPr indent="-457200"/>
            <a:r>
              <a:rPr lang="en-US" dirty="0">
                <a:latin typeface="inherit"/>
                <a:hlinkClick r:id="rId3"/>
              </a:rPr>
              <a:t>https://www.simplilearn.com/tutorials/machine-learning-tutorial/naive-bayes-classifier.</a:t>
            </a:r>
            <a:endParaRPr lang="en-US" dirty="0">
              <a:latin typeface="inherit"/>
            </a:endParaRPr>
          </a:p>
        </p:txBody>
      </p:sp>
      <p:sp>
        <p:nvSpPr>
          <p:cNvPr id="8" name="TextBox 7">
            <a:extLst>
              <a:ext uri="{FF2B5EF4-FFF2-40B4-BE49-F238E27FC236}">
                <a16:creationId xmlns:a16="http://schemas.microsoft.com/office/drawing/2014/main" id="{8947966D-F6D7-4197-B81F-C848F4C41755}"/>
              </a:ext>
            </a:extLst>
          </p:cNvPr>
          <p:cNvSpPr txBox="1"/>
          <p:nvPr/>
        </p:nvSpPr>
        <p:spPr>
          <a:xfrm>
            <a:off x="1079369" y="901476"/>
            <a:ext cx="6117996" cy="400110"/>
          </a:xfrm>
          <a:prstGeom prst="rect">
            <a:avLst/>
          </a:prstGeom>
          <a:noFill/>
        </p:spPr>
        <p:txBody>
          <a:bodyPr wrap="square">
            <a:spAutoFit/>
          </a:bodyPr>
          <a:lstStyle/>
          <a:p>
            <a:r>
              <a:rPr lang="en-US" sz="2000" b="1" dirty="0">
                <a:latin typeface="inherit"/>
              </a:rPr>
              <a:t>Python - Naïve Bayes</a:t>
            </a:r>
          </a:p>
        </p:txBody>
      </p:sp>
    </p:spTree>
    <p:extLst>
      <p:ext uri="{BB962C8B-B14F-4D97-AF65-F5344CB8AC3E}">
        <p14:creationId xmlns:p14="http://schemas.microsoft.com/office/powerpoint/2010/main" val="2458723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B890E4-740F-4027-8B41-DF7CCD85D653}"/>
              </a:ext>
            </a:extLst>
          </p:cNvPr>
          <p:cNvSpPr txBox="1"/>
          <p:nvPr/>
        </p:nvSpPr>
        <p:spPr>
          <a:xfrm>
            <a:off x="787366" y="890015"/>
            <a:ext cx="10473179" cy="1754326"/>
          </a:xfrm>
          <a:prstGeom prst="rect">
            <a:avLst/>
          </a:prstGeom>
          <a:noFill/>
        </p:spPr>
        <p:txBody>
          <a:bodyPr wrap="square">
            <a:spAutoFit/>
          </a:bodyPr>
          <a:lstStyle/>
          <a:p>
            <a:r>
              <a:rPr lang="en-US" b="1" dirty="0"/>
              <a:t>R - KNN</a:t>
            </a:r>
          </a:p>
          <a:p>
            <a:r>
              <a:rPr lang="en-US" dirty="0"/>
              <a:t>Kuhn, M. (Nov 10, 2008). Building Predictive Models in R Using the caret Package</a:t>
            </a:r>
          </a:p>
          <a:p>
            <a:r>
              <a:rPr lang="en-US" dirty="0">
                <a:hlinkClick r:id="rId2"/>
              </a:rPr>
              <a:t>https://www.jstatsoft.org/article/view/v028i05</a:t>
            </a:r>
            <a:endParaRPr lang="en-US" dirty="0"/>
          </a:p>
          <a:p>
            <a:endParaRPr lang="en-US" dirty="0"/>
          </a:p>
          <a:p>
            <a:r>
              <a:rPr lang="en-US" dirty="0"/>
              <a:t>ROC and AUC in R.  https://www.youtube.com/watch?v=ypO1DPEKYFo.</a:t>
            </a:r>
          </a:p>
          <a:p>
            <a:endParaRPr lang="en-US" dirty="0"/>
          </a:p>
        </p:txBody>
      </p:sp>
    </p:spTree>
    <p:extLst>
      <p:ext uri="{BB962C8B-B14F-4D97-AF65-F5344CB8AC3E}">
        <p14:creationId xmlns:p14="http://schemas.microsoft.com/office/powerpoint/2010/main" val="604948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586EA4-E80B-4297-8154-62A8A7DD25D1}"/>
              </a:ext>
            </a:extLst>
          </p:cNvPr>
          <p:cNvSpPr txBox="1"/>
          <p:nvPr/>
        </p:nvSpPr>
        <p:spPr>
          <a:xfrm>
            <a:off x="991781" y="923669"/>
            <a:ext cx="10411906" cy="2585323"/>
          </a:xfrm>
          <a:prstGeom prst="rect">
            <a:avLst/>
          </a:prstGeom>
          <a:noFill/>
        </p:spPr>
        <p:txBody>
          <a:bodyPr wrap="square">
            <a:spAutoFit/>
          </a:bodyPr>
          <a:lstStyle/>
          <a:p>
            <a:r>
              <a:rPr lang="en-US" b="1" dirty="0"/>
              <a:t>R - Naïve Bayes</a:t>
            </a:r>
          </a:p>
          <a:p>
            <a:r>
              <a:rPr lang="en-US" dirty="0"/>
              <a:t>(2021, April 9). Naive Bayes Classification in R. R-Bloggers. https://www.r-bloggers.com/2021/04/naive-bayes-classification-in-r/</a:t>
            </a:r>
          </a:p>
          <a:p>
            <a:endParaRPr lang="en-US" dirty="0"/>
          </a:p>
          <a:p>
            <a:r>
              <a:rPr lang="en-US" dirty="0"/>
              <a:t>S. (2021, June 25). Understanding Naive Bayes Classifier. </a:t>
            </a:r>
            <a:r>
              <a:rPr lang="en-US" dirty="0" err="1"/>
              <a:t>Simplilearn.Com</a:t>
            </a:r>
            <a:r>
              <a:rPr lang="en-US" dirty="0"/>
              <a:t>. </a:t>
            </a:r>
            <a:r>
              <a:rPr lang="en-US" dirty="0">
                <a:hlinkClick r:id="rId2"/>
              </a:rPr>
              <a:t>https://www.simplilearn.com/tutorials/machine-learning-tutorial/naive-bayes-classifier</a:t>
            </a:r>
            <a:r>
              <a:rPr lang="en-US" dirty="0"/>
              <a:t> </a:t>
            </a:r>
          </a:p>
          <a:p>
            <a:endParaRPr lang="en-US" dirty="0"/>
          </a:p>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https://www.r-bloggers.com/2021/04/naive-bayes-classification-in-r/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211722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D910E6-F23A-4442-BC20-CE7FF015091F}"/>
              </a:ext>
            </a:extLst>
          </p:cNvPr>
          <p:cNvSpPr txBox="1"/>
          <p:nvPr/>
        </p:nvSpPr>
        <p:spPr>
          <a:xfrm>
            <a:off x="894521" y="574744"/>
            <a:ext cx="10735503" cy="563231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t>
            </a:r>
            <a:r>
              <a:rPr kumimoji="0" lang="en-US" sz="1800" b="1" i="0" u="none" strike="noStrike" kern="1200" cap="none" spc="0" normalizeH="0" baseline="0" noProof="0" dirty="0">
                <a:ln>
                  <a:noFill/>
                </a:ln>
                <a:solidFill>
                  <a:prstClr val="black"/>
                </a:solidFill>
                <a:effectLst/>
                <a:uLnTx/>
                <a:uFillTx/>
                <a:latin typeface="Garamond" panose="02020404030301010803"/>
                <a:ea typeface="+mn-ea"/>
                <a:cs typeface="+mn-cs"/>
              </a:rPr>
              <a:t>Getting Attribute Error in my code, what does it mean?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can be defined as an error that is raised when an attribute reference or assignment fails. To solve these errors, first check that the attribute you are calling exists. Then, make sure the attribute is related to the object or data type with which you are working.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For example, if we take a variable x we are assigned a value of 10. In this process suppose we want to append another value to that variable. It’s not possible. Because the variable is an integer type it does not support the append method.  Link: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Example 1: An integer value does not support the append() method.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TwoPython</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programs to demonstrate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X = 10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X.append</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(6)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'int' object has no attribute 'append'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append() method adds an additional element to the end of the variable X, but the value of X is an integer that does not support the append() method.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95219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4F3F5-1E98-9B80-E87E-0CDD2D410824}"/>
              </a:ext>
            </a:extLst>
          </p:cNvPr>
          <p:cNvPicPr>
            <a:picLocks noChangeAspect="1"/>
          </p:cNvPicPr>
          <p:nvPr/>
        </p:nvPicPr>
        <p:blipFill>
          <a:blip r:embed="rId2"/>
          <a:stretch>
            <a:fillRect/>
          </a:stretch>
        </p:blipFill>
        <p:spPr>
          <a:xfrm>
            <a:off x="2183906" y="1665901"/>
            <a:ext cx="7576289" cy="2852833"/>
          </a:xfrm>
          <a:prstGeom prst="rect">
            <a:avLst/>
          </a:prstGeom>
        </p:spPr>
      </p:pic>
    </p:spTree>
    <p:extLst>
      <p:ext uri="{BB962C8B-B14F-4D97-AF65-F5344CB8AC3E}">
        <p14:creationId xmlns:p14="http://schemas.microsoft.com/office/powerpoint/2010/main" val="75679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DAAB56-C369-4960-A233-8B5F74120188}"/>
              </a:ext>
            </a:extLst>
          </p:cNvPr>
          <p:cNvSpPr txBox="1"/>
          <p:nvPr/>
        </p:nvSpPr>
        <p:spPr>
          <a:xfrm>
            <a:off x="790575" y="720209"/>
            <a:ext cx="10610850" cy="535531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Example 2: Python is case-sensitive, variation in spelling causes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AttributeError</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string = "The famous website is { }".</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fst</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a:t>
            </a: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geeksforgeeks</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print(string)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rPr>
              <a:t>##  </a:t>
            </a:r>
            <a:r>
              <a:rPr kumimoji="0" lang="en-US" sz="1800" b="0" i="0" u="none" strike="noStrike" kern="1200" cap="none" spc="0" normalizeH="0" baseline="0" noProof="0" dirty="0" err="1">
                <a:ln>
                  <a:noFill/>
                </a:ln>
                <a:solidFill>
                  <a:srgbClr val="C00000"/>
                </a:solidFill>
                <a:effectLst/>
                <a:uLnTx/>
                <a:uFillTx/>
                <a:latin typeface="Garamond" panose="02020404030301010803"/>
                <a:ea typeface="+mn-ea"/>
                <a:cs typeface="+mn-cs"/>
              </a:rPr>
              <a:t>AttributeError</a:t>
            </a: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rPr>
              <a:t>: 'str' object has no attribute '</a:t>
            </a:r>
            <a:r>
              <a:rPr kumimoji="0" lang="en-US" sz="1800" b="0" i="0" u="none" strike="noStrike" kern="1200" cap="none" spc="0" normalizeH="0" baseline="0" noProof="0" dirty="0" err="1">
                <a:ln>
                  <a:noFill/>
                </a:ln>
                <a:solidFill>
                  <a:srgbClr val="C00000"/>
                </a:solidFill>
                <a:effectLst/>
                <a:uLnTx/>
                <a:uFillTx/>
                <a:latin typeface="Garamond" panose="02020404030301010803"/>
                <a:ea typeface="+mn-ea"/>
                <a:cs typeface="+mn-cs"/>
              </a:rPr>
              <a:t>fst</a:t>
            </a: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hlinkClick r:id="rId2"/>
              </a:rPr>
              <a:t>https://www.geeksforgeeks.org/python-attributeerror/</a:t>
            </a:r>
            <a:endPar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hlinkClick r:id="rId3"/>
              </a:rPr>
              <a:t>https://careerkarma.com/blog/python-attributeerror/#:~:text=Attribute%20errors%20in%20Python%20are,with%20which%20you%20are%20working</a:t>
            </a:r>
            <a:r>
              <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Garamond"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Garamond" panose="02020404030301010803"/>
                <a:ea typeface="+mn-ea"/>
                <a:cs typeface="+mn-cs"/>
              </a:rPr>
              <a:t>data = vectorizer.fit_transform(mealarray.ravel())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CountVectorizer</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is taking lists (with string contents) as an argument rather than array. That solved my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hlinkClick r:id="rId4"/>
              </a:rPr>
              <a:t>https://stackoverflow.com/questions/26367075/countvectorizer-attributeerror-numpy-ndarray-object-has-no-attribute-lower</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526731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2BCD6-AC45-5877-1A23-5611BB940E98}"/>
              </a:ext>
            </a:extLst>
          </p:cNvPr>
          <p:cNvSpPr txBox="1"/>
          <p:nvPr/>
        </p:nvSpPr>
        <p:spPr>
          <a:xfrm>
            <a:off x="958789" y="872632"/>
            <a:ext cx="10386873" cy="3139321"/>
          </a:xfrm>
          <a:prstGeom prst="rect">
            <a:avLst/>
          </a:prstGeom>
          <a:noFill/>
        </p:spPr>
        <p:txBody>
          <a:bodyPr wrap="square">
            <a:spAutoFit/>
          </a:bodyPr>
          <a:lstStyle/>
          <a:p>
            <a:r>
              <a:rPr lang="en-US" sz="1800" b="1" dirty="0" err="1">
                <a:solidFill>
                  <a:srgbClr val="B22B31"/>
                </a:solidFill>
                <a:effectLst/>
                <a:latin typeface="Courier New" panose="02070309020205020404" pitchFamily="49" charset="0"/>
                <a:ea typeface="Calibri" panose="020F0502020204030204" pitchFamily="34" charset="0"/>
              </a:rPr>
              <a:t>AttributeError</a:t>
            </a:r>
            <a:r>
              <a:rPr lang="en-US" sz="1800" dirty="0">
                <a:solidFill>
                  <a:srgbClr val="000000"/>
                </a:solidFill>
                <a:effectLst/>
                <a:latin typeface="Courier New" panose="02070309020205020404" pitchFamily="49" charset="0"/>
                <a:ea typeface="Calibri" panose="020F0502020204030204" pitchFamily="34" charset="0"/>
              </a:rPr>
              <a:t>: 'Flags' object has no attribute '</a:t>
            </a:r>
            <a:r>
              <a:rPr lang="en-US" sz="1800" dirty="0" err="1">
                <a:solidFill>
                  <a:srgbClr val="000000"/>
                </a:solidFill>
                <a:effectLst/>
                <a:latin typeface="Courier New" panose="02070309020205020404" pitchFamily="49" charset="0"/>
                <a:ea typeface="Calibri" panose="020F0502020204030204" pitchFamily="34" charset="0"/>
              </a:rPr>
              <a:t>c_contiguous</a:t>
            </a:r>
            <a:r>
              <a:rPr lang="en-US" sz="1800" dirty="0">
                <a:solidFill>
                  <a:srgbClr val="000000"/>
                </a:solidFill>
                <a:effectLst/>
                <a:latin typeface="Courier New" panose="02070309020205020404" pitchFamily="49" charset="0"/>
                <a:ea typeface="Calibri" panose="020F0502020204030204" pitchFamily="34" charset="0"/>
              </a:rPr>
              <a:t>’</a:t>
            </a:r>
            <a:endParaRPr lang="en-US" sz="1800" dirty="0">
              <a:effectLst/>
              <a:latin typeface="Calibri" panose="020F0502020204030204" pitchFamily="34" charset="0"/>
              <a:ea typeface="Calibri" panose="020F0502020204030204" pitchFamily="34" charset="0"/>
            </a:endParaRPr>
          </a:p>
          <a:p>
            <a:endParaRPr lang="en-US" b="0" i="0" dirty="0">
              <a:solidFill>
                <a:srgbClr val="4D5156"/>
              </a:solidFill>
              <a:effectLst/>
              <a:latin typeface="Google Sans"/>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error might be a bug on scikit-learn 1.3.0 and the fix is awaiting release. You can downgraded scikit-learn to 1.2.2 and it may be the solution </a:t>
            </a:r>
            <a:r>
              <a:rPr lang="en-US" sz="1800" kern="100">
                <a:effectLst/>
                <a:latin typeface="Calibri" panose="020F0502020204030204" pitchFamily="34" charset="0"/>
                <a:ea typeface="Calibri" panose="020F0502020204030204" pitchFamily="34" charset="0"/>
                <a:cs typeface="Times New Roman" panose="02020603050405020304" pitchFamily="18" charset="0"/>
              </a:rPr>
              <a:t>for you.</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i="0" dirty="0">
              <a:solidFill>
                <a:srgbClr val="0070C0"/>
              </a:solidFill>
              <a:effectLst/>
              <a:latin typeface="Google Sans"/>
            </a:endParaRPr>
          </a:p>
          <a:p>
            <a:endParaRPr lang="en-US" b="1" dirty="0">
              <a:solidFill>
                <a:srgbClr val="0070C0"/>
              </a:solidFill>
              <a:latin typeface="Google Sans"/>
            </a:endParaRPr>
          </a:p>
          <a:p>
            <a:r>
              <a:rPr lang="en-US" b="1" i="0" dirty="0">
                <a:solidFill>
                  <a:srgbClr val="0070C0"/>
                </a:solidFill>
                <a:effectLst/>
                <a:latin typeface="Google Sans"/>
              </a:rPr>
              <a:t>C-contiguous</a:t>
            </a:r>
            <a:r>
              <a:rPr lang="en-US" b="0" i="0" dirty="0">
                <a:solidFill>
                  <a:srgbClr val="4D5156"/>
                </a:solidFill>
                <a:effectLst/>
                <a:latin typeface="Google Sans"/>
              </a:rPr>
              <a:t>, or simply contiguous arrays, refer to </a:t>
            </a:r>
            <a:r>
              <a:rPr lang="en-US" b="0" i="0" dirty="0">
                <a:solidFill>
                  <a:srgbClr val="040C28"/>
                </a:solidFill>
                <a:effectLst/>
                <a:latin typeface="Google Sans"/>
              </a:rPr>
              <a:t>data that is stored row-wise</a:t>
            </a:r>
            <a:r>
              <a:rPr lang="en-US" b="0" i="0" dirty="0">
                <a:solidFill>
                  <a:srgbClr val="4D5156"/>
                </a:solidFill>
                <a:effectLst/>
                <a:latin typeface="Google Sans"/>
              </a:rPr>
              <a:t>, i.e. the indexing of data as stored in memory starts from the highest dimension.</a:t>
            </a:r>
          </a:p>
          <a:p>
            <a:endParaRPr lang="en-US" dirty="0">
              <a:solidFill>
                <a:srgbClr val="4D5156"/>
              </a:solidFill>
              <a:latin typeface="Google Sans"/>
            </a:endParaRPr>
          </a:p>
          <a:p>
            <a:r>
              <a:rPr lang="en-US" b="1" i="0" dirty="0">
                <a:solidFill>
                  <a:srgbClr val="0070C0"/>
                </a:solidFill>
                <a:effectLst/>
                <a:latin typeface="Google Sans"/>
              </a:rPr>
              <a:t>Fortran-contiguous</a:t>
            </a:r>
            <a:r>
              <a:rPr lang="en-US" b="0" i="0" dirty="0">
                <a:solidFill>
                  <a:srgbClr val="4D5156"/>
                </a:solidFill>
                <a:effectLst/>
                <a:latin typeface="Google Sans"/>
              </a:rPr>
              <a:t> arrays refer to data that is stored column-wise, i.e. the indexing of data as stored in memory starts from the lowest dimension.</a:t>
            </a:r>
            <a:endParaRPr lang="en-US" dirty="0"/>
          </a:p>
        </p:txBody>
      </p:sp>
    </p:spTree>
    <p:extLst>
      <p:ext uri="{BB962C8B-B14F-4D97-AF65-F5344CB8AC3E}">
        <p14:creationId xmlns:p14="http://schemas.microsoft.com/office/powerpoint/2010/main" val="2636898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F22891-8DDE-4B30-963B-F3032F3B4F1B}"/>
              </a:ext>
            </a:extLst>
          </p:cNvPr>
          <p:cNvSpPr txBox="1"/>
          <p:nvPr/>
        </p:nvSpPr>
        <p:spPr>
          <a:xfrm>
            <a:off x="972105" y="725295"/>
            <a:ext cx="4487661" cy="461665"/>
          </a:xfrm>
          <a:prstGeom prst="rect">
            <a:avLst/>
          </a:prstGeom>
          <a:solidFill>
            <a:schemeClr val="accent1">
              <a:lumMod val="20000"/>
              <a:lumOff val="8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4444"/>
                </a:solidFill>
                <a:effectLst/>
                <a:uLnTx/>
                <a:uFillTx/>
                <a:latin typeface="inherit"/>
                <a:ea typeface="+mn-ea"/>
                <a:cs typeface="+mn-cs"/>
              </a:rPr>
              <a:t>Code Errors and Fixes - Python</a:t>
            </a:r>
            <a:endParaRPr kumimoji="0" lang="en-US" sz="2400" b="1" i="0" u="none" strike="noStrike" kern="1200" cap="none" spc="0" normalizeH="0" baseline="0" noProof="0" dirty="0">
              <a:ln>
                <a:noFill/>
              </a:ln>
              <a:solidFill>
                <a:prstClr val="black"/>
              </a:solidFill>
              <a:effectLst/>
              <a:uLnTx/>
              <a:uFillTx/>
              <a:latin typeface="inherit"/>
              <a:ea typeface="+mn-ea"/>
              <a:cs typeface="+mn-cs"/>
            </a:endParaRPr>
          </a:p>
        </p:txBody>
      </p:sp>
      <p:sp>
        <p:nvSpPr>
          <p:cNvPr id="5" name="TextBox 4">
            <a:extLst>
              <a:ext uri="{FF2B5EF4-FFF2-40B4-BE49-F238E27FC236}">
                <a16:creationId xmlns:a16="http://schemas.microsoft.com/office/drawing/2014/main" id="{D86590A2-5E18-43D5-8108-B239A853708B}"/>
              </a:ext>
            </a:extLst>
          </p:cNvPr>
          <p:cNvSpPr txBox="1"/>
          <p:nvPr/>
        </p:nvSpPr>
        <p:spPr>
          <a:xfrm>
            <a:off x="771617" y="1281814"/>
            <a:ext cx="10648765" cy="31393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pitchFamily="34" charset="0"/>
                <a:ea typeface="Calibri" panose="020F0502020204030204" pitchFamily="34" charset="0"/>
                <a:cs typeface="+mn-cs"/>
              </a:rPr>
              <a:t>TypeError</a:t>
            </a: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mn-cs"/>
              </a:rPr>
              <a:t>: expected string or bytes-like object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The Python </a:t>
            </a:r>
            <a:r>
              <a:rPr kumimoji="0" lang="en-US" sz="1800" b="0" i="0" u="sng" strike="noStrike" kern="1200" cap="none" spc="0" normalizeH="0" baseline="0" noProof="0" dirty="0" err="1">
                <a:ln>
                  <a:noFill/>
                </a:ln>
                <a:solidFill>
                  <a:srgbClr val="0000FF"/>
                </a:solidFill>
                <a:effectLst/>
                <a:uLnTx/>
                <a:uFillTx/>
                <a:latin typeface="Times New Roman" panose="02020603050405020304" pitchFamily="18" charset="0"/>
                <a:ea typeface="Calibri" panose="020F0502020204030204" pitchFamily="34" charset="0"/>
                <a:cs typeface="+mn-cs"/>
                <a:hlinkClick r:id="rId2"/>
              </a:rPr>
              <a:t>TypeError</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 : expected string or bytes-like object" occurs when we pass an argument of a different type to a method that expects a string argument, e.g. re. sub() . To solve the error, make sure to pass a string argument to the method.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When fitting the model, you get </a:t>
            </a:r>
            <a:r>
              <a:rPr kumimoji="0" lang="en-US" sz="1800" b="0"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mn-cs"/>
              </a:rPr>
              <a:t>’Cast string to float is not supported’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SIMPLE TO FIX, just use the following code to change the data type of your Target Variable to int,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df</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x_train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df</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y_train</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astype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(str).</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astype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df</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x_test</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 </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df</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y_tets</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astype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(str).</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astype</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13933026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6" name="Picture 15">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8" name="Picture 17">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77000333-1C1D-4D85-AC9F-E387EE11F32D}"/>
              </a:ext>
            </a:extLst>
          </p:cNvPr>
          <p:cNvSpPr>
            <a:spLocks noGrp="1"/>
          </p:cNvSpPr>
          <p:nvPr>
            <p:ph type="ctrTitle"/>
          </p:nvPr>
        </p:nvSpPr>
        <p:spPr>
          <a:xfrm>
            <a:off x="2364699" y="2396971"/>
            <a:ext cx="7415758" cy="1023187"/>
          </a:xfrm>
        </p:spPr>
        <p:txBody>
          <a:bodyPr>
            <a:normAutofit fontScale="90000"/>
          </a:bodyPr>
          <a:lstStyle/>
          <a:p>
            <a:r>
              <a:rPr lang="en-US" sz="4000" dirty="0">
                <a:solidFill>
                  <a:schemeClr val="bg1"/>
                </a:solidFill>
              </a:rPr>
              <a:t>Task 2: PREDICTIVE ANALYSIS</a:t>
            </a:r>
            <a:br>
              <a:rPr lang="en-US" dirty="0">
                <a:solidFill>
                  <a:schemeClr val="bg1"/>
                </a:solidFill>
              </a:rPr>
            </a:br>
            <a:r>
              <a:rPr lang="en-US" sz="4000" dirty="0">
                <a:solidFill>
                  <a:schemeClr val="bg1"/>
                </a:solidFill>
              </a:rPr>
              <a:t>Decision Trees, Random Forests, advanced Regression (lasso or ridge)</a:t>
            </a:r>
          </a:p>
        </p:txBody>
      </p:sp>
      <p:cxnSp>
        <p:nvCxnSpPr>
          <p:cNvPr id="20" name="Straight Connector 19">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A151AC43-FC21-4C89-9DA6-E6FBA20DEBD4}"/>
              </a:ext>
            </a:extLst>
          </p:cNvPr>
          <p:cNvPicPr>
            <a:picLocks noChangeAspect="1"/>
          </p:cNvPicPr>
          <p:nvPr/>
        </p:nvPicPr>
        <p:blipFill>
          <a:blip r:embed="rId3"/>
          <a:stretch>
            <a:fillRect/>
          </a:stretch>
        </p:blipFill>
        <p:spPr>
          <a:xfrm>
            <a:off x="2692399" y="3566824"/>
            <a:ext cx="6815668" cy="1714500"/>
          </a:xfrm>
          <a:prstGeom prst="rect">
            <a:avLst/>
          </a:prstGeom>
        </p:spPr>
      </p:pic>
    </p:spTree>
    <p:extLst>
      <p:ext uri="{BB962C8B-B14F-4D97-AF65-F5344CB8AC3E}">
        <p14:creationId xmlns:p14="http://schemas.microsoft.com/office/powerpoint/2010/main" val="2673496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80CB-046C-4ABA-BDEB-D455E07B3478}"/>
              </a:ext>
            </a:extLst>
          </p:cNvPr>
          <p:cNvSpPr>
            <a:spLocks noGrp="1"/>
          </p:cNvSpPr>
          <p:nvPr>
            <p:ph type="title"/>
          </p:nvPr>
        </p:nvSpPr>
        <p:spPr/>
        <p:txBody>
          <a:bodyPr>
            <a:norm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Garamond" panose="02020404030301010803"/>
                <a:ea typeface="+mn-ea"/>
                <a:cs typeface="+mn-cs"/>
              </a:rPr>
              <a:t>Competencies</a:t>
            </a:r>
          </a:p>
        </p:txBody>
      </p:sp>
      <p:sp>
        <p:nvSpPr>
          <p:cNvPr id="5" name="TextBox 4">
            <a:extLst>
              <a:ext uri="{FF2B5EF4-FFF2-40B4-BE49-F238E27FC236}">
                <a16:creationId xmlns:a16="http://schemas.microsoft.com/office/drawing/2014/main" id="{EB7EA9BE-CCCF-4925-A9EF-8A917BCBC078}"/>
              </a:ext>
            </a:extLst>
          </p:cNvPr>
          <p:cNvSpPr txBox="1"/>
          <p:nvPr/>
        </p:nvSpPr>
        <p:spPr>
          <a:xfrm>
            <a:off x="1295402" y="2564051"/>
            <a:ext cx="9924824" cy="2031325"/>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Predictive Data Mining Models</a:t>
            </a: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The </a:t>
            </a:r>
            <a:r>
              <a:rPr lang="en-US" dirty="0">
                <a:solidFill>
                  <a:srgbClr val="333333"/>
                </a:solidFill>
                <a:latin typeface="Lato" panose="020F0502020204030203" pitchFamily="34" charset="0"/>
              </a:rPr>
              <a:t>learner</a:t>
            </a:r>
            <a:r>
              <a:rPr kumimoji="0" lang="en-US" sz="180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 implements prediction data mining models to find hard-to-spot relationships among variables.</a:t>
            </a: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Data Mining Model Performance</a:t>
            </a: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The </a:t>
            </a:r>
            <a:r>
              <a:rPr lang="en-US" dirty="0">
                <a:solidFill>
                  <a:srgbClr val="333333"/>
                </a:solidFill>
                <a:latin typeface="Lato" panose="020F0502020204030203" pitchFamily="34" charset="0"/>
              </a:rPr>
              <a:t>learner</a:t>
            </a:r>
            <a:r>
              <a:rPr kumimoji="0" lang="en-US" sz="180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 evaluates data mining model performance for precision, accuracy, and model comparison.</a:t>
            </a:r>
          </a:p>
        </p:txBody>
      </p:sp>
    </p:spTree>
    <p:extLst>
      <p:ext uri="{BB962C8B-B14F-4D97-AF65-F5344CB8AC3E}">
        <p14:creationId xmlns:p14="http://schemas.microsoft.com/office/powerpoint/2010/main" val="23424069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01CD-4424-466C-BA3C-A3C8B225A4A2}"/>
              </a:ext>
            </a:extLst>
          </p:cNvPr>
          <p:cNvSpPr>
            <a:spLocks noGrp="1"/>
          </p:cNvSpPr>
          <p:nvPr>
            <p:ph type="title"/>
          </p:nvPr>
        </p:nvSpPr>
        <p:spPr>
          <a:xfrm>
            <a:off x="1144231" y="523729"/>
            <a:ext cx="9601196" cy="621860"/>
          </a:xfrm>
        </p:spPr>
        <p:txBody>
          <a:bodyPr>
            <a:normAutofit fontScale="90000"/>
          </a:bodyPr>
          <a:lstStyle/>
          <a:p>
            <a:r>
              <a:rPr lang="en-US" b="1" dirty="0"/>
              <a:t>Introduction</a:t>
            </a:r>
          </a:p>
        </p:txBody>
      </p:sp>
      <p:sp>
        <p:nvSpPr>
          <p:cNvPr id="8" name="TextBox 7">
            <a:extLst>
              <a:ext uri="{FF2B5EF4-FFF2-40B4-BE49-F238E27FC236}">
                <a16:creationId xmlns:a16="http://schemas.microsoft.com/office/drawing/2014/main" id="{59CF00AC-5AD9-4E59-A2FE-837AB5A1F511}"/>
              </a:ext>
            </a:extLst>
          </p:cNvPr>
          <p:cNvSpPr txBox="1"/>
          <p:nvPr/>
        </p:nvSpPr>
        <p:spPr>
          <a:xfrm>
            <a:off x="934776" y="3150973"/>
            <a:ext cx="10455796" cy="227754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achieve that objective:</a:t>
            </a: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Implement predictive data mining models using Decision Trees, Random Forests, or advanced Regression (i.e., lasso or ridge).</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solidFill>
                  <a:srgbClr val="333333"/>
                </a:solidFill>
                <a:effectLst/>
                <a:latin typeface="Inherit"/>
                <a:ea typeface="Calibri" panose="020F0502020204030204" pitchFamily="34" charset="0"/>
                <a:cs typeface="Times New Roman" panose="02020603050405020304" pitchFamily="18" charset="0"/>
              </a:rPr>
              <a:t>Evaluate data mining model performance for precision and accuracy.</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Analyze, summarize, and discuss the implication of your work.</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Write the report of your analysis and do a Panopto video recording of your report.</a:t>
            </a:r>
          </a:p>
          <a:p>
            <a:pPr marL="342900" indent="-342900">
              <a:buFont typeface="Symbol" panose="05050102010706020507" pitchFamily="18" charset="2"/>
              <a:buChar char=""/>
            </a:pPr>
            <a:r>
              <a:rPr lang="en-US" sz="1600" dirty="0">
                <a:latin typeface="Inherit"/>
                <a:ea typeface="Calibri" panose="020F0502020204030204" pitchFamily="34" charset="0"/>
                <a:cs typeface="Times New Roman" panose="02020603050405020304" pitchFamily="18" charset="0"/>
              </a:rPr>
              <a:t>Submit all necessary documents.</a:t>
            </a:r>
            <a:endParaRPr lang="en-US" sz="1400" dirty="0">
              <a:latin typeface="Calibri" panose="020F0502020204030204" pitchFamily="34" charset="0"/>
              <a:ea typeface="Calibri" panose="020F0502020204030204" pitchFamily="34" charset="0"/>
            </a:endParaRPr>
          </a:p>
          <a:p>
            <a:endParaRPr lang="en-US" sz="1600" dirty="0">
              <a:effectLst/>
              <a:latin typeface="Calibri" panose="020F050202020403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F0CB8DDB-5BFB-4717-86EE-6B6C7822B4F3}"/>
              </a:ext>
            </a:extLst>
          </p:cNvPr>
          <p:cNvSpPr txBox="1"/>
          <p:nvPr/>
        </p:nvSpPr>
        <p:spPr>
          <a:xfrm>
            <a:off x="847724" y="1209222"/>
            <a:ext cx="10629901" cy="1477328"/>
          </a:xfrm>
          <a:prstGeom prst="rect">
            <a:avLst/>
          </a:prstGeom>
          <a:solidFill>
            <a:schemeClr val="bg1">
              <a:lumMod val="9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 this task, you will create a data mining report. In doing so, you must select one of the data dictionary and data set files to use for your report from the following link: Data Sets and Associated Data Dictionaries.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You will use Python or R to analyze the given data and create a data mining report in a word processor (e.g., Microsoft Word). Throughout the submission, you must visually represent each step of your work and the findings of your data analysis.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07901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2C7E32-7F5F-48B1-9CD7-2A18F209C502}"/>
              </a:ext>
            </a:extLst>
          </p:cNvPr>
          <p:cNvSpPr txBox="1"/>
          <p:nvPr/>
        </p:nvSpPr>
        <p:spPr>
          <a:xfrm>
            <a:off x="2343150" y="653534"/>
            <a:ext cx="6115050" cy="646331"/>
          </a:xfrm>
          <a:prstGeom prst="rect">
            <a:avLst/>
          </a:prstGeom>
          <a:solidFill>
            <a:schemeClr val="accent1">
              <a:lumMod val="20000"/>
              <a:lumOff val="80000"/>
            </a:schemeClr>
          </a:solidFill>
        </p:spPr>
        <p:txBody>
          <a:bodyPr wrap="square">
            <a:spAutoFit/>
          </a:bodyPr>
          <a:lstStyle/>
          <a:p>
            <a:pPr algn="ct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Python or R Environments</a:t>
            </a:r>
            <a:endParaRPr lang="en-US" sz="3600" b="1" dirty="0"/>
          </a:p>
        </p:txBody>
      </p:sp>
      <p:sp>
        <p:nvSpPr>
          <p:cNvPr id="5" name="TextBox 4">
            <a:extLst>
              <a:ext uri="{FF2B5EF4-FFF2-40B4-BE49-F238E27FC236}">
                <a16:creationId xmlns:a16="http://schemas.microsoft.com/office/drawing/2014/main" id="{B9FB87DD-37EB-4575-A93F-D6FC82EC9350}"/>
              </a:ext>
            </a:extLst>
          </p:cNvPr>
          <p:cNvSpPr txBox="1"/>
          <p:nvPr/>
        </p:nvSpPr>
        <p:spPr>
          <a:xfrm>
            <a:off x="866776" y="1514386"/>
            <a:ext cx="10477500" cy="3416320"/>
          </a:xfrm>
          <a:prstGeom prst="rect">
            <a:avLst/>
          </a:prstGeom>
          <a:noFill/>
        </p:spPr>
        <p:txBody>
          <a:bodyPr wrap="square">
            <a:spAutoFit/>
          </a:bodyPr>
          <a:lstStyle/>
          <a:p>
            <a:r>
              <a:rPr lang="en-US" b="1" dirty="0">
                <a:solidFill>
                  <a:srgbClr val="202124"/>
                </a:solidFill>
                <a:latin typeface="Roboto" panose="02000000000000000000" pitchFamily="2" charset="0"/>
              </a:rPr>
              <a:t>Python Environments in </a:t>
            </a:r>
            <a:r>
              <a:rPr lang="en-US" b="1" i="0" dirty="0">
                <a:solidFill>
                  <a:srgbClr val="202124"/>
                </a:solidFill>
                <a:effectLst/>
                <a:latin typeface="Roboto" panose="02000000000000000000" pitchFamily="2" charset="0"/>
              </a:rPr>
              <a:t>Anaconda. </a:t>
            </a:r>
            <a:r>
              <a:rPr lang="en-US" i="0" dirty="0">
                <a:solidFill>
                  <a:srgbClr val="202124"/>
                </a:solidFill>
                <a:effectLst/>
                <a:latin typeface="Roboto" panose="02000000000000000000" pitchFamily="2" charset="0"/>
              </a:rPr>
              <a:t>Please see my video on how to install and update Anaconda in the Announcement and Course Tips.</a:t>
            </a:r>
          </a:p>
          <a:p>
            <a:endParaRPr lang="en-US" b="1" dirty="0">
              <a:solidFill>
                <a:srgbClr val="202124"/>
              </a:solidFill>
              <a:latin typeface="Roboto" panose="02000000000000000000" pitchFamily="2" charset="0"/>
            </a:endParaRPr>
          </a:p>
          <a:p>
            <a:r>
              <a:rPr lang="en-US" b="1" i="0" dirty="0" err="1">
                <a:solidFill>
                  <a:srgbClr val="202124"/>
                </a:solidFill>
                <a:effectLst/>
                <a:latin typeface="Roboto" panose="02000000000000000000" pitchFamily="2" charset="0"/>
              </a:rPr>
              <a:t>Jupyter</a:t>
            </a:r>
            <a:r>
              <a:rPr lang="en-US" b="1" i="0" dirty="0">
                <a:solidFill>
                  <a:srgbClr val="202124"/>
                </a:solidFill>
                <a:effectLst/>
                <a:latin typeface="Roboto" panose="02000000000000000000" pitchFamily="2" charset="0"/>
              </a:rPr>
              <a:t> Notebooks </a:t>
            </a:r>
            <a:r>
              <a:rPr lang="en-US" i="0" dirty="0">
                <a:solidFill>
                  <a:srgbClr val="202124"/>
                </a:solidFill>
                <a:effectLst/>
                <a:latin typeface="Roboto" panose="02000000000000000000" pitchFamily="2" charset="0"/>
              </a:rPr>
              <a:t>are based </a:t>
            </a:r>
            <a:r>
              <a:rPr lang="en-US" b="1" i="0" dirty="0">
                <a:solidFill>
                  <a:srgbClr val="202124"/>
                </a:solidFill>
                <a:effectLst/>
                <a:latin typeface="Roboto" panose="02000000000000000000" pitchFamily="2" charset="0"/>
              </a:rPr>
              <a:t>on JSON</a:t>
            </a:r>
            <a:r>
              <a:rPr lang="en-US" b="1" dirty="0">
                <a:solidFill>
                  <a:srgbClr val="202124"/>
                </a:solidFill>
                <a:latin typeface="Roboto" panose="02000000000000000000" pitchFamily="2" charset="0"/>
              </a:rPr>
              <a:t> </a:t>
            </a:r>
            <a:r>
              <a:rPr lang="en-US" i="0" dirty="0">
                <a:solidFill>
                  <a:srgbClr val="202124"/>
                </a:solidFill>
                <a:effectLst/>
                <a:latin typeface="Roboto" panose="02000000000000000000" pitchFamily="2" charset="0"/>
              </a:rPr>
              <a:t>files. </a:t>
            </a:r>
            <a:r>
              <a:rPr lang="en-US" b="0" i="0" dirty="0">
                <a:solidFill>
                  <a:srgbClr val="333333"/>
                </a:solidFill>
                <a:effectLst/>
                <a:latin typeface="Myriad Pro"/>
              </a:rPr>
              <a:t>The </a:t>
            </a:r>
            <a:r>
              <a:rPr lang="en-US" b="0" i="0" dirty="0" err="1">
                <a:solidFill>
                  <a:srgbClr val="333333"/>
                </a:solidFill>
                <a:effectLst/>
                <a:latin typeface="Myriad Pro"/>
              </a:rPr>
              <a:t>Jupyter</a:t>
            </a:r>
            <a:r>
              <a:rPr lang="en-US" b="0" i="0" dirty="0">
                <a:solidFill>
                  <a:srgbClr val="333333"/>
                </a:solidFill>
                <a:effectLst/>
                <a:latin typeface="Myriad Pro"/>
              </a:rPr>
              <a:t> Notebook is the original web application for creating and sharing computational documents. It offers a simple, streamlined, document-centric experience. My preference for this assignment.</a:t>
            </a:r>
            <a:endParaRPr lang="en-US" i="0" dirty="0">
              <a:solidFill>
                <a:srgbClr val="202124"/>
              </a:solidFill>
              <a:effectLst/>
              <a:latin typeface="Roboto" panose="02000000000000000000" pitchFamily="2" charset="0"/>
            </a:endParaRPr>
          </a:p>
          <a:p>
            <a:endParaRPr lang="en-US" dirty="0">
              <a:solidFill>
                <a:srgbClr val="202124"/>
              </a:solidFill>
              <a:latin typeface="Roboto" panose="02000000000000000000" pitchFamily="2" charset="0"/>
            </a:endParaRPr>
          </a:p>
          <a:p>
            <a:r>
              <a:rPr lang="en-US" b="1" i="0" dirty="0" err="1">
                <a:solidFill>
                  <a:srgbClr val="202124"/>
                </a:solidFill>
                <a:effectLst/>
                <a:latin typeface="Roboto" panose="02000000000000000000" pitchFamily="2" charset="0"/>
              </a:rPr>
              <a:t>Jupyter</a:t>
            </a:r>
            <a:r>
              <a:rPr lang="en-US" b="1" i="0" dirty="0">
                <a:solidFill>
                  <a:srgbClr val="202124"/>
                </a:solidFill>
                <a:effectLst/>
                <a:latin typeface="Roboto" panose="02000000000000000000" pitchFamily="2" charset="0"/>
              </a:rPr>
              <a:t> Lab </a:t>
            </a:r>
            <a:r>
              <a:rPr lang="en-US" i="0" dirty="0">
                <a:solidFill>
                  <a:srgbClr val="202124"/>
                </a:solidFill>
                <a:effectLst/>
                <a:latin typeface="Roboto" panose="02000000000000000000" pitchFamily="2" charset="0"/>
              </a:rPr>
              <a:t>is the latest web-based interactive development environment for notebooks, code, and data. Its flexible interface allows users to configure and arrange workflows in data science.</a:t>
            </a:r>
          </a:p>
          <a:p>
            <a:endParaRPr lang="en-US" dirty="0">
              <a:solidFill>
                <a:srgbClr val="202124"/>
              </a:solidFill>
              <a:latin typeface="Roboto" panose="02000000000000000000" pitchFamily="2" charset="0"/>
            </a:endParaRPr>
          </a:p>
          <a:p>
            <a:r>
              <a:rPr lang="en-US" i="0" dirty="0">
                <a:solidFill>
                  <a:srgbClr val="0070C0"/>
                </a:solidFill>
                <a:effectLst/>
                <a:latin typeface="Roboto" panose="02000000000000000000" pitchFamily="2" charset="0"/>
                <a:hlinkClick r:id="rId2">
                  <a:extLst>
                    <a:ext uri="{A12FA001-AC4F-418D-AE19-62706E023703}">
                      <ahyp:hlinkClr xmlns:ahyp="http://schemas.microsoft.com/office/drawing/2018/hyperlinkcolor" val="tx"/>
                    </a:ext>
                  </a:extLst>
                </a:hlinkClick>
              </a:rPr>
              <a:t>https://jupyter.org/</a:t>
            </a:r>
            <a:endParaRPr lang="en-US" i="0" dirty="0">
              <a:solidFill>
                <a:srgbClr val="0070C0"/>
              </a:solidFill>
              <a:effectLst/>
              <a:latin typeface="Roboto" panose="02000000000000000000" pitchFamily="2" charset="0"/>
            </a:endParaRPr>
          </a:p>
          <a:p>
            <a:endParaRPr lang="en-US" i="0"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1455682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2C7E32-7F5F-48B1-9CD7-2A18F209C502}"/>
              </a:ext>
            </a:extLst>
          </p:cNvPr>
          <p:cNvSpPr txBox="1"/>
          <p:nvPr/>
        </p:nvSpPr>
        <p:spPr>
          <a:xfrm>
            <a:off x="2343150" y="653534"/>
            <a:ext cx="6115050" cy="646331"/>
          </a:xfrm>
          <a:prstGeom prst="rect">
            <a:avLst/>
          </a:prstGeom>
          <a:solidFill>
            <a:schemeClr val="accent1">
              <a:lumMod val="20000"/>
              <a:lumOff val="80000"/>
            </a:schemeClr>
          </a:solidFill>
        </p:spPr>
        <p:txBody>
          <a:bodyPr wrap="square">
            <a:spAutoFit/>
          </a:bodyPr>
          <a:lstStyle/>
          <a:p>
            <a:pPr algn="ct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Python or R Environments</a:t>
            </a:r>
            <a:endParaRPr lang="en-US" sz="3600" b="1" dirty="0"/>
          </a:p>
        </p:txBody>
      </p:sp>
      <p:sp>
        <p:nvSpPr>
          <p:cNvPr id="5" name="TextBox 4">
            <a:extLst>
              <a:ext uri="{FF2B5EF4-FFF2-40B4-BE49-F238E27FC236}">
                <a16:creationId xmlns:a16="http://schemas.microsoft.com/office/drawing/2014/main" id="{B9FB87DD-37EB-4575-A93F-D6FC82EC9350}"/>
              </a:ext>
            </a:extLst>
          </p:cNvPr>
          <p:cNvSpPr txBox="1"/>
          <p:nvPr/>
        </p:nvSpPr>
        <p:spPr>
          <a:xfrm>
            <a:off x="866776" y="1514386"/>
            <a:ext cx="10477500" cy="4801314"/>
          </a:xfrm>
          <a:prstGeom prst="rect">
            <a:avLst/>
          </a:prstGeom>
          <a:noFill/>
        </p:spPr>
        <p:txBody>
          <a:bodyPr wrap="square">
            <a:spAutoFit/>
          </a:bodyPr>
          <a:lstStyle/>
          <a:p>
            <a:r>
              <a:rPr lang="en-US" b="1" i="0" dirty="0">
                <a:solidFill>
                  <a:srgbClr val="202124"/>
                </a:solidFill>
                <a:effectLst/>
                <a:latin typeface="Roboto" panose="02000000000000000000" pitchFamily="2" charset="0"/>
              </a:rPr>
              <a:t>Select among R Script, R Notebook, and R Markdown</a:t>
            </a:r>
          </a:p>
          <a:p>
            <a:endParaRPr lang="en-US" b="0" i="0" dirty="0">
              <a:solidFill>
                <a:srgbClr val="202124"/>
              </a:solidFill>
              <a:effectLst/>
              <a:latin typeface="Roboto" panose="02000000000000000000" pitchFamily="2" charset="0"/>
            </a:endParaRPr>
          </a:p>
          <a:p>
            <a:r>
              <a:rPr lang="en-US" b="1" i="0" dirty="0">
                <a:solidFill>
                  <a:srgbClr val="202124"/>
                </a:solidFill>
                <a:effectLst/>
                <a:latin typeface="Roboto" panose="02000000000000000000" pitchFamily="2" charset="0"/>
              </a:rPr>
              <a:t>RStudio</a:t>
            </a:r>
            <a:r>
              <a:rPr lang="en-US" b="0" i="0" dirty="0">
                <a:solidFill>
                  <a:srgbClr val="202124"/>
                </a:solidFill>
                <a:effectLst/>
                <a:latin typeface="Roboto" panose="02000000000000000000" pitchFamily="2" charset="0"/>
              </a:rPr>
              <a:t> is a convenient interface or platform for programming in R. </a:t>
            </a:r>
            <a:br>
              <a:rPr lang="en-US" b="0" i="0" dirty="0">
                <a:solidFill>
                  <a:srgbClr val="202124"/>
                </a:solidFill>
                <a:effectLst/>
                <a:latin typeface="Roboto" panose="02000000000000000000" pitchFamily="2" charset="0"/>
              </a:rPr>
            </a:br>
            <a:endParaRPr lang="en-US" dirty="0">
              <a:solidFill>
                <a:srgbClr val="202124"/>
              </a:solidFill>
              <a:latin typeface="Roboto" panose="02000000000000000000" pitchFamily="2" charset="0"/>
            </a:endParaRPr>
          </a:p>
          <a:p>
            <a:r>
              <a:rPr lang="en-US" b="1" i="0" dirty="0">
                <a:solidFill>
                  <a:srgbClr val="202124"/>
                </a:solidFill>
                <a:effectLst/>
                <a:latin typeface="Roboto" panose="02000000000000000000" pitchFamily="2" charset="0"/>
              </a:rPr>
              <a:t>R Script </a:t>
            </a:r>
            <a:r>
              <a:rPr lang="en-US" i="0" dirty="0">
                <a:solidFill>
                  <a:srgbClr val="202124"/>
                </a:solidFill>
                <a:effectLst/>
                <a:latin typeface="Roboto" panose="02000000000000000000" pitchFamily="2" charset="0"/>
              </a:rPr>
              <a:t>in my opinion </a:t>
            </a:r>
            <a:r>
              <a:rPr lang="en-US" b="0" i="0" dirty="0">
                <a:solidFill>
                  <a:srgbClr val="202124"/>
                </a:solidFill>
                <a:effectLst/>
                <a:latin typeface="Roboto" panose="02000000000000000000" pitchFamily="2" charset="0"/>
              </a:rPr>
              <a:t>is the actual programming language</a:t>
            </a:r>
            <a:r>
              <a:rPr lang="en-US" dirty="0">
                <a:solidFill>
                  <a:srgbClr val="202124"/>
                </a:solidFill>
                <a:latin typeface="Roboto" panose="02000000000000000000" pitchFamily="2" charset="0"/>
              </a:rPr>
              <a:t>. Because it is a text file containing the same commands that you would enter on the command line of R. R script can be compiled into a report that includes commentary, source code, and script output formats including HTML, PDF, MS Word, and Markdown.</a:t>
            </a:r>
            <a:endParaRPr lang="en-US" b="0" i="0" dirty="0">
              <a:solidFill>
                <a:srgbClr val="202124"/>
              </a:solidFill>
              <a:effectLst/>
              <a:latin typeface="Roboto" panose="02000000000000000000" pitchFamily="2" charset="0"/>
            </a:endParaRPr>
          </a:p>
          <a:p>
            <a:endParaRPr lang="en-US" b="1" i="0" dirty="0">
              <a:solidFill>
                <a:srgbClr val="202124"/>
              </a:solidFill>
              <a:effectLst/>
              <a:latin typeface="Roboto" panose="02000000000000000000" pitchFamily="2" charset="0"/>
            </a:endParaRPr>
          </a:p>
          <a:p>
            <a:r>
              <a:rPr lang="en-US" b="1" i="0" dirty="0">
                <a:solidFill>
                  <a:srgbClr val="202124"/>
                </a:solidFill>
                <a:effectLst/>
                <a:latin typeface="Roboto" panose="02000000000000000000" pitchFamily="2" charset="0"/>
              </a:rPr>
              <a:t>R Markdown </a:t>
            </a:r>
            <a:r>
              <a:rPr lang="en-US" i="0" dirty="0">
                <a:solidFill>
                  <a:srgbClr val="202124"/>
                </a:solidFill>
                <a:effectLst/>
                <a:latin typeface="Roboto" panose="02000000000000000000" pitchFamily="2" charset="0"/>
              </a:rPr>
              <a:t>is a specific type of file format designed to produce documents that include both code and text. This is my preference for this assignment so you can submit both your report and the code in one rich document.</a:t>
            </a:r>
          </a:p>
          <a:p>
            <a:endParaRPr lang="en-US" dirty="0">
              <a:solidFill>
                <a:srgbClr val="202124"/>
              </a:solidFill>
              <a:latin typeface="Roboto" panose="02000000000000000000" pitchFamily="2" charset="0"/>
            </a:endParaRPr>
          </a:p>
          <a:p>
            <a:r>
              <a:rPr lang="en-US" b="1" i="0" dirty="0">
                <a:solidFill>
                  <a:srgbClr val="202124"/>
                </a:solidFill>
                <a:effectLst/>
                <a:latin typeface="Roboto" panose="02000000000000000000" pitchFamily="2" charset="0"/>
              </a:rPr>
              <a:t>R Notebook </a:t>
            </a:r>
            <a:r>
              <a:rPr lang="en-US" i="0" dirty="0">
                <a:solidFill>
                  <a:srgbClr val="202124"/>
                </a:solidFill>
                <a:effectLst/>
                <a:latin typeface="Roboto" panose="02000000000000000000" pitchFamily="2" charset="0"/>
              </a:rPr>
              <a:t>is a way to work with R Markdown files. Not designed for all types of work e.g., building a shiny app.</a:t>
            </a:r>
          </a:p>
          <a:p>
            <a:endParaRPr lang="en-US" dirty="0">
              <a:solidFill>
                <a:srgbClr val="202124"/>
              </a:solidFill>
              <a:latin typeface="Roboto" panose="02000000000000000000" pitchFamily="2" charset="0"/>
            </a:endParaRPr>
          </a:p>
          <a:p>
            <a:endParaRPr lang="en-US" dirty="0"/>
          </a:p>
        </p:txBody>
      </p:sp>
    </p:spTree>
    <p:extLst>
      <p:ext uri="{BB962C8B-B14F-4D97-AF65-F5344CB8AC3E}">
        <p14:creationId xmlns:p14="http://schemas.microsoft.com/office/powerpoint/2010/main" val="25738567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6309"/>
            <a:ext cx="10515600" cy="623168"/>
          </a:xfrm>
        </p:spPr>
        <p:txBody>
          <a:bodyPr>
            <a:normAutofit fontScale="90000"/>
          </a:bodyPr>
          <a:lstStyle/>
          <a:p>
            <a:pPr>
              <a:lnSpc>
                <a:spcPct val="107000"/>
              </a:lnSpc>
              <a:spcBef>
                <a:spcPts val="0"/>
              </a:spcBef>
            </a:pPr>
            <a:r>
              <a:rPr lang="en-US" sz="3733" b="1" dirty="0">
                <a:latin typeface="Inherit"/>
                <a:ea typeface="Calibri" panose="020F0502020204030204" pitchFamily="34" charset="0"/>
                <a:cs typeface="Times New Roman" panose="02020603050405020304" pitchFamily="18" charset="0"/>
              </a:rPr>
              <a:t>INSTALLING PACKAGES IN R</a:t>
            </a:r>
            <a:endParaRPr lang="en-US" sz="3733"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10B44105-3350-4D5C-B982-87C3F1A75840}"/>
              </a:ext>
            </a:extLst>
          </p:cNvPr>
          <p:cNvSpPr txBox="1"/>
          <p:nvPr/>
        </p:nvSpPr>
        <p:spPr>
          <a:xfrm>
            <a:off x="759502" y="713229"/>
            <a:ext cx="10672997" cy="461665"/>
          </a:xfrm>
          <a:prstGeom prst="rect">
            <a:avLst/>
          </a:prstGeom>
          <a:noFill/>
        </p:spPr>
        <p:txBody>
          <a:bodyPr wrap="square">
            <a:spAutoFit/>
          </a:bodyPr>
          <a:lstStyle/>
          <a:p>
            <a:pPr defTabSz="609585"/>
            <a:r>
              <a:rPr lang="en-US" sz="2400" dirty="0">
                <a:solidFill>
                  <a:srgbClr val="FFC000">
                    <a:lumMod val="20000"/>
                    <a:lumOff val="80000"/>
                  </a:srgbClr>
                </a:solidFill>
                <a:latin typeface="Calibri" panose="020F0502020204030204"/>
              </a:rPr>
              <a:t>Click on ‘Install’ Under the “Files, Plots, Packages, Help, Viewer” pane.</a:t>
            </a:r>
          </a:p>
        </p:txBody>
      </p:sp>
      <p:pic>
        <p:nvPicPr>
          <p:cNvPr id="9" name="Picture 8">
            <a:extLst>
              <a:ext uri="{FF2B5EF4-FFF2-40B4-BE49-F238E27FC236}">
                <a16:creationId xmlns:a16="http://schemas.microsoft.com/office/drawing/2014/main" id="{8CA95EDA-D4E9-4E5C-A3EF-E3AD81A06F89}"/>
              </a:ext>
            </a:extLst>
          </p:cNvPr>
          <p:cNvPicPr/>
          <p:nvPr/>
        </p:nvPicPr>
        <p:blipFill>
          <a:blip r:embed="rId2"/>
          <a:stretch>
            <a:fillRect/>
          </a:stretch>
        </p:blipFill>
        <p:spPr>
          <a:xfrm>
            <a:off x="2078636" y="1205671"/>
            <a:ext cx="7598765" cy="2615439"/>
          </a:xfrm>
          <a:prstGeom prst="rect">
            <a:avLst/>
          </a:prstGeom>
        </p:spPr>
      </p:pic>
      <p:sp>
        <p:nvSpPr>
          <p:cNvPr id="10" name="TextBox 9">
            <a:extLst>
              <a:ext uri="{FF2B5EF4-FFF2-40B4-BE49-F238E27FC236}">
                <a16:creationId xmlns:a16="http://schemas.microsoft.com/office/drawing/2014/main" id="{EFD48CCE-759F-4478-A91C-FB9E9886925D}"/>
              </a:ext>
            </a:extLst>
          </p:cNvPr>
          <p:cNvSpPr txBox="1"/>
          <p:nvPr/>
        </p:nvSpPr>
        <p:spPr>
          <a:xfrm>
            <a:off x="439714" y="3929550"/>
            <a:ext cx="9583709" cy="2183868"/>
          </a:xfrm>
          <a:prstGeom prst="rect">
            <a:avLst/>
          </a:prstGeom>
          <a:noFill/>
        </p:spPr>
        <p:txBody>
          <a:bodyPr wrap="square">
            <a:spAutoFit/>
          </a:bodyPr>
          <a:lstStyle/>
          <a:p>
            <a:pPr marL="457189" indent="-457189" defTabSz="609585">
              <a:lnSpc>
                <a:spcPct val="107000"/>
              </a:lnSpc>
              <a:buFont typeface="Symbol" panose="05050102010706020507" pitchFamily="18" charset="2"/>
              <a:buChar char=""/>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Type in ‘TensorFlow’ in the “Packages” textbox as shown above.</a:t>
            </a:r>
          </a:p>
          <a:p>
            <a:pPr marL="457189" indent="-457189" defTabSz="609585">
              <a:lnSpc>
                <a:spcPct val="107000"/>
              </a:lnSpc>
              <a:buFont typeface="Symbol" panose="05050102010706020507" pitchFamily="18" charset="2"/>
              <a:buChar char=""/>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Click “Install”</a:t>
            </a:r>
          </a:p>
          <a:p>
            <a:pPr marL="457189" indent="-457189" defTabSz="609585">
              <a:lnSpc>
                <a:spcPct val="107000"/>
              </a:lnSpc>
              <a:buFont typeface="Symbol" panose="05050102010706020507" pitchFamily="18" charset="2"/>
              <a:buChar char=""/>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R will install TensorFlow.</a:t>
            </a:r>
          </a:p>
          <a:p>
            <a:pPr defTabSz="609585">
              <a:lnSpc>
                <a:spcPct val="107000"/>
              </a:lnSpc>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Then, in the Source code pane, call the TensorFlow package by typing</a:t>
            </a:r>
          </a:p>
          <a:p>
            <a:pPr marL="457189" indent="-457189" defTabSz="609585">
              <a:lnSpc>
                <a:spcPct val="107000"/>
              </a:lnSpc>
              <a:buFont typeface="Symbol" panose="05050102010706020507" pitchFamily="18" charset="2"/>
              <a:buChar char=""/>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library(</a:t>
            </a:r>
            <a:r>
              <a:rPr lang="en-US" sz="2133" dirty="0" err="1">
                <a:solidFill>
                  <a:srgbClr val="FFC000">
                    <a:lumMod val="20000"/>
                    <a:lumOff val="80000"/>
                  </a:srgbClr>
                </a:solidFill>
                <a:latin typeface="Inherit"/>
                <a:ea typeface="Calibri" panose="020F0502020204030204" pitchFamily="34" charset="0"/>
                <a:cs typeface="Times New Roman" panose="02020603050405020304" pitchFamily="18" charset="0"/>
              </a:rPr>
              <a:t>tensorflow</a:t>
            </a: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 and run.</a:t>
            </a:r>
          </a:p>
          <a:p>
            <a:pPr marL="457189" indent="-457189" defTabSz="609585">
              <a:lnSpc>
                <a:spcPct val="107000"/>
              </a:lnSpc>
              <a:buFont typeface="Symbol" panose="05050102010706020507" pitchFamily="18" charset="2"/>
              <a:buChar char=""/>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Done!</a:t>
            </a:r>
          </a:p>
        </p:txBody>
      </p:sp>
    </p:spTree>
    <p:extLst>
      <p:ext uri="{BB962C8B-B14F-4D97-AF65-F5344CB8AC3E}">
        <p14:creationId xmlns:p14="http://schemas.microsoft.com/office/powerpoint/2010/main" val="33078382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0" name="Picture 29">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3" name="Picture 32">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5" name="Straight Connector 34">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7" name="Rectangle 36">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grpSp>
        <p:nvGrpSpPr>
          <p:cNvPr id="39" name="Group 38">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0" name="Picture 39">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 name="TextBox 4">
            <a:extLst>
              <a:ext uri="{FF2B5EF4-FFF2-40B4-BE49-F238E27FC236}">
                <a16:creationId xmlns:a16="http://schemas.microsoft.com/office/drawing/2014/main" id="{F7AC6132-0109-4A00-9730-540434448FF7}"/>
              </a:ext>
            </a:extLst>
          </p:cNvPr>
          <p:cNvSpPr txBox="1"/>
          <p:nvPr/>
        </p:nvSpPr>
        <p:spPr>
          <a:xfrm>
            <a:off x="5248275" y="4404852"/>
            <a:ext cx="5844021" cy="1054745"/>
          </a:xfrm>
          <a:prstGeom prst="rect">
            <a:avLst/>
          </a:prstGeom>
        </p:spPr>
        <p:txBody>
          <a:bodyPr vert="horz" lIns="91440" tIns="45720" rIns="91440" bIns="45720" rtlCol="0" anchor="b">
            <a:normAutofit/>
          </a:bodyPr>
          <a:lstStyle/>
          <a:p>
            <a:pPr marL="0" marR="0" lvl="0" indent="0" algn="ctr" defTabSz="457200" rtl="0" eaLnBrk="1" fontAlgn="auto" latinLnBrk="0" hangingPunct="1">
              <a:lnSpc>
                <a:spcPct val="100000"/>
              </a:lnSpc>
              <a:spcBef>
                <a:spcPct val="0"/>
              </a:spcBef>
              <a:spcAft>
                <a:spcPts val="600"/>
              </a:spcAft>
              <a:buClrTx/>
              <a:buSzTx/>
              <a:buFontTx/>
              <a:buNone/>
              <a:tabLst/>
              <a:defRPr/>
            </a:pPr>
            <a:r>
              <a:rPr kumimoji="0" lang="en-US" sz="54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n-ea"/>
                <a:cs typeface="+mn-cs"/>
              </a:rPr>
              <a:t>Cleaned Files</a:t>
            </a:r>
          </a:p>
        </p:txBody>
      </p:sp>
      <p:sp>
        <p:nvSpPr>
          <p:cNvPr id="45" name="Rectangle 44">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6" name="Picture 5" descr="Graphical user interface, text, application&#10;&#10;Description automatically generated">
            <a:extLst>
              <a:ext uri="{FF2B5EF4-FFF2-40B4-BE49-F238E27FC236}">
                <a16:creationId xmlns:a16="http://schemas.microsoft.com/office/drawing/2014/main" id="{AF5D7E8A-17C2-41DE-BB7F-FF2F64B88D34}"/>
              </a:ext>
            </a:extLst>
          </p:cNvPr>
          <p:cNvPicPr>
            <a:picLocks noChangeAspect="1"/>
          </p:cNvPicPr>
          <p:nvPr/>
        </p:nvPicPr>
        <p:blipFill>
          <a:blip r:embed="rId7"/>
          <a:stretch>
            <a:fillRect/>
          </a:stretch>
        </p:blipFill>
        <p:spPr>
          <a:xfrm>
            <a:off x="1776502" y="1697752"/>
            <a:ext cx="4243375" cy="1917242"/>
          </a:xfrm>
          <a:prstGeom prst="rect">
            <a:avLst/>
          </a:prstGeom>
        </p:spPr>
      </p:pic>
      <p:pic>
        <p:nvPicPr>
          <p:cNvPr id="3" name="Picture 2" descr="Text, letter&#10;&#10;Description automatically generated">
            <a:extLst>
              <a:ext uri="{FF2B5EF4-FFF2-40B4-BE49-F238E27FC236}">
                <a16:creationId xmlns:a16="http://schemas.microsoft.com/office/drawing/2014/main" id="{0506B553-C768-482A-8A2E-58EE94971968}"/>
              </a:ext>
            </a:extLst>
          </p:cNvPr>
          <p:cNvPicPr>
            <a:picLocks noChangeAspect="1"/>
          </p:cNvPicPr>
          <p:nvPr/>
        </p:nvPicPr>
        <p:blipFill>
          <a:blip r:embed="rId8"/>
          <a:stretch>
            <a:fillRect/>
          </a:stretch>
        </p:blipFill>
        <p:spPr>
          <a:xfrm>
            <a:off x="6180744" y="1352577"/>
            <a:ext cx="4227694" cy="2607592"/>
          </a:xfrm>
          <a:prstGeom prst="rect">
            <a:avLst/>
          </a:prstGeom>
        </p:spPr>
      </p:pic>
      <p:cxnSp>
        <p:nvCxnSpPr>
          <p:cNvPr id="47" name="Straight Connector 46">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9D64AF28-D03E-4D9A-A42C-491E1796AE71}"/>
              </a:ext>
            </a:extLst>
          </p:cNvPr>
          <p:cNvPicPr>
            <a:picLocks noChangeAspect="1"/>
          </p:cNvPicPr>
          <p:nvPr/>
        </p:nvPicPr>
        <p:blipFill>
          <a:blip r:embed="rId9"/>
          <a:stretch>
            <a:fillRect/>
          </a:stretch>
        </p:blipFill>
        <p:spPr>
          <a:xfrm>
            <a:off x="3286919" y="2920456"/>
            <a:ext cx="1104900" cy="2695575"/>
          </a:xfrm>
          <a:prstGeom prst="rect">
            <a:avLst/>
          </a:prstGeom>
        </p:spPr>
      </p:pic>
    </p:spTree>
    <p:extLst>
      <p:ext uri="{BB962C8B-B14F-4D97-AF65-F5344CB8AC3E}">
        <p14:creationId xmlns:p14="http://schemas.microsoft.com/office/powerpoint/2010/main" val="1670845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7FEE3-CC02-4501-AB07-A46385CD235D}"/>
              </a:ext>
            </a:extLst>
          </p:cNvPr>
          <p:cNvSpPr txBox="1"/>
          <p:nvPr/>
        </p:nvSpPr>
        <p:spPr>
          <a:xfrm>
            <a:off x="996875" y="1242196"/>
            <a:ext cx="10413402" cy="5355312"/>
          </a:xfrm>
          <a:prstGeom prst="rect">
            <a:avLst/>
          </a:prstGeom>
          <a:noFill/>
        </p:spPr>
        <p:txBody>
          <a:bodyPr wrap="square">
            <a:spAutoFit/>
          </a:bodyPr>
          <a:lstStyle/>
          <a:p>
            <a:r>
              <a:rPr lang="en-US" dirty="0">
                <a:latin typeface="Inhert"/>
              </a:rPr>
              <a:t>All are hyperlinked on the resource library page.</a:t>
            </a:r>
          </a:p>
          <a:p>
            <a:r>
              <a:rPr lang="en-US" b="1" dirty="0">
                <a:solidFill>
                  <a:srgbClr val="C00000"/>
                </a:solidFill>
                <a:latin typeface="Inhert"/>
              </a:rPr>
              <a:t>Cheat Sheets</a:t>
            </a:r>
          </a:p>
          <a:p>
            <a:pPr marL="285750" indent="-285750">
              <a:buFont typeface="Arial" panose="020B0604020202020204" pitchFamily="34" charset="0"/>
              <a:buChar char="•"/>
            </a:pPr>
            <a:r>
              <a:rPr lang="en-US" dirty="0" err="1">
                <a:solidFill>
                  <a:schemeClr val="tx2"/>
                </a:solidFill>
                <a:latin typeface="Inhert"/>
              </a:rPr>
              <a:t>DataCamp</a:t>
            </a:r>
            <a:r>
              <a:rPr lang="en-US" dirty="0">
                <a:solidFill>
                  <a:schemeClr val="tx2"/>
                </a:solidFill>
                <a:latin typeface="Inhert"/>
              </a:rPr>
              <a:t> (n.d.) Python for data science cheat sheet. </a:t>
            </a:r>
            <a:r>
              <a:rPr lang="en-US" dirty="0" err="1">
                <a:solidFill>
                  <a:schemeClr val="tx2"/>
                </a:solidFill>
                <a:latin typeface="Inhert"/>
              </a:rPr>
              <a:t>DataCamp</a:t>
            </a:r>
            <a:r>
              <a:rPr lang="en-US" dirty="0">
                <a:solidFill>
                  <a:schemeClr val="tx2"/>
                </a:solidFill>
                <a:latin typeface="Inhert"/>
              </a:rPr>
              <a:t>.</a:t>
            </a:r>
          </a:p>
          <a:p>
            <a:pPr marL="285750" indent="-285750">
              <a:buFont typeface="Arial" panose="020B0604020202020204" pitchFamily="34" charset="0"/>
              <a:buChar char="•"/>
            </a:pPr>
            <a:r>
              <a:rPr lang="en-US" dirty="0">
                <a:solidFill>
                  <a:schemeClr val="tx2"/>
                </a:solidFill>
                <a:latin typeface="Inhert"/>
              </a:rPr>
              <a:t>R Studio (n.d.) RStudio </a:t>
            </a:r>
            <a:r>
              <a:rPr lang="en-US" dirty="0" err="1">
                <a:solidFill>
                  <a:schemeClr val="tx2"/>
                </a:solidFill>
                <a:latin typeface="Inhert"/>
              </a:rPr>
              <a:t>cheatsheets</a:t>
            </a:r>
            <a:r>
              <a:rPr lang="en-US" dirty="0">
                <a:solidFill>
                  <a:schemeClr val="tx2"/>
                </a:solidFill>
                <a:latin typeface="Inhert"/>
              </a:rPr>
              <a:t>. R Studio.</a:t>
            </a:r>
          </a:p>
          <a:p>
            <a:r>
              <a:rPr lang="en-US" b="1" dirty="0">
                <a:solidFill>
                  <a:srgbClr val="C00000"/>
                </a:solidFill>
                <a:latin typeface="Inhert"/>
              </a:rPr>
              <a:t>Books</a:t>
            </a:r>
          </a:p>
          <a:p>
            <a:pPr marL="285750" indent="-285750">
              <a:buFont typeface="Arial" panose="020B0604020202020204" pitchFamily="34" charset="0"/>
              <a:buChar char="•"/>
            </a:pPr>
            <a:r>
              <a:rPr lang="en-US" dirty="0">
                <a:solidFill>
                  <a:schemeClr val="tx2"/>
                </a:solidFill>
                <a:latin typeface="Inhert"/>
              </a:rPr>
              <a:t>BRUCE, P. A. (2020). Practical statistics for data scientists. 50+ essential concepts using r and python.</a:t>
            </a:r>
          </a:p>
          <a:p>
            <a:pPr marL="285750" indent="-285750">
              <a:buFont typeface="Arial" panose="020B0604020202020204" pitchFamily="34" charset="0"/>
              <a:buChar char="•"/>
            </a:pPr>
            <a:r>
              <a:rPr lang="en-US" dirty="0">
                <a:solidFill>
                  <a:schemeClr val="tx2"/>
                </a:solidFill>
                <a:latin typeface="Inhert"/>
              </a:rPr>
              <a:t>O'Reilly Media, Incorporated. Retrieved from WGU Library.</a:t>
            </a:r>
          </a:p>
          <a:p>
            <a:pPr marL="285750" indent="-285750">
              <a:buFont typeface="Arial" panose="020B0604020202020204" pitchFamily="34" charset="0"/>
              <a:buChar char="•"/>
            </a:pPr>
            <a:r>
              <a:rPr lang="en-US" dirty="0">
                <a:solidFill>
                  <a:schemeClr val="tx2"/>
                </a:solidFill>
                <a:latin typeface="Inhert"/>
              </a:rPr>
              <a:t>Larose, C. D., &amp; Larose, D. T. (2019). Data science using Python and R. Chichester, NJ: Wiley Blackwell.</a:t>
            </a:r>
          </a:p>
          <a:p>
            <a:r>
              <a:rPr lang="en-US" b="1" dirty="0">
                <a:solidFill>
                  <a:srgbClr val="C00000"/>
                </a:solidFill>
                <a:latin typeface="Inhert"/>
              </a:rPr>
              <a:t>Websites</a:t>
            </a:r>
          </a:p>
          <a:p>
            <a:pPr marL="285750" indent="-285750">
              <a:buFont typeface="Arial" panose="020B0604020202020204" pitchFamily="34" charset="0"/>
              <a:buChar char="•"/>
            </a:pPr>
            <a:r>
              <a:rPr lang="en-US" dirty="0">
                <a:solidFill>
                  <a:schemeClr val="tx2"/>
                </a:solidFill>
                <a:latin typeface="Inhert"/>
              </a:rPr>
              <a:t>Information Builders. (n.d.). Welcome to the </a:t>
            </a:r>
            <a:r>
              <a:rPr lang="en-US" dirty="0" err="1">
                <a:solidFill>
                  <a:schemeClr val="tx2"/>
                </a:solidFill>
                <a:latin typeface="Inhert"/>
              </a:rPr>
              <a:t>WebFOCUS</a:t>
            </a:r>
            <a:r>
              <a:rPr lang="en-US" dirty="0">
                <a:solidFill>
                  <a:schemeClr val="tx2"/>
                </a:solidFill>
                <a:latin typeface="Inhert"/>
              </a:rPr>
              <a:t> release 8 technical library.</a:t>
            </a:r>
          </a:p>
          <a:p>
            <a:pPr marL="285750" indent="-285750">
              <a:buFont typeface="Arial" panose="020B0604020202020204" pitchFamily="34" charset="0"/>
              <a:buChar char="•"/>
            </a:pPr>
            <a:r>
              <a:rPr lang="en-US" dirty="0" err="1">
                <a:solidFill>
                  <a:schemeClr val="tx2"/>
                </a:solidFill>
                <a:latin typeface="Inhert"/>
              </a:rPr>
              <a:t>Navlani</a:t>
            </a:r>
            <a:r>
              <a:rPr lang="en-US" dirty="0">
                <a:solidFill>
                  <a:schemeClr val="tx2"/>
                </a:solidFill>
                <a:latin typeface="Inhert"/>
              </a:rPr>
              <a:t>, A. (2018, December 4). Naive Bayes classification using Scikit-learn. </a:t>
            </a:r>
            <a:r>
              <a:rPr lang="en-US" dirty="0" err="1">
                <a:solidFill>
                  <a:schemeClr val="tx2"/>
                </a:solidFill>
                <a:latin typeface="Inhert"/>
              </a:rPr>
              <a:t>DataCamp</a:t>
            </a:r>
            <a:r>
              <a:rPr lang="en-US" dirty="0">
                <a:solidFill>
                  <a:schemeClr val="tx2"/>
                </a:solidFill>
                <a:latin typeface="Inhert"/>
              </a:rPr>
              <a: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https://www.datacamp.com/tutorial/naive-bayes-scikit-learn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solidFill>
                  <a:schemeClr val="tx2"/>
                </a:solidFill>
                <a:latin typeface="Inhert"/>
              </a:rPr>
              <a:t>STHDA. (n.d.). </a:t>
            </a:r>
            <a:r>
              <a:rPr lang="en-US" dirty="0" err="1">
                <a:solidFill>
                  <a:schemeClr val="tx2"/>
                </a:solidFill>
                <a:latin typeface="Inhert"/>
              </a:rPr>
              <a:t>Factoextra</a:t>
            </a:r>
            <a:r>
              <a:rPr lang="en-US" dirty="0">
                <a:solidFill>
                  <a:schemeClr val="tx2"/>
                </a:solidFill>
                <a:latin typeface="Inhert"/>
              </a:rPr>
              <a:t> R Package: Easy multivariate data analyses and elegant visualization.</a:t>
            </a:r>
          </a:p>
          <a:p>
            <a:r>
              <a:rPr lang="en-US" b="1" dirty="0">
                <a:solidFill>
                  <a:srgbClr val="C00000"/>
                </a:solidFill>
                <a:latin typeface="Inhert"/>
              </a:rPr>
              <a:t>Videos</a:t>
            </a:r>
          </a:p>
          <a:p>
            <a:pPr marL="285750" indent="-285750">
              <a:buFont typeface="Arial" panose="020B0604020202020204" pitchFamily="34" charset="0"/>
              <a:buChar char="•"/>
            </a:pPr>
            <a:r>
              <a:rPr lang="en-US" dirty="0" err="1">
                <a:solidFill>
                  <a:schemeClr val="tx2"/>
                </a:solidFill>
                <a:latin typeface="Inhert"/>
              </a:rPr>
              <a:t>Jedamski</a:t>
            </a:r>
            <a:r>
              <a:rPr lang="en-US" dirty="0">
                <a:solidFill>
                  <a:schemeClr val="tx2"/>
                </a:solidFill>
                <a:latin typeface="Inhert"/>
              </a:rPr>
              <a:t>, D. (2019). Applied machine learning: algorithms. LinkedIn Learning.</a:t>
            </a:r>
          </a:p>
          <a:p>
            <a:pPr marL="285750" indent="-285750">
              <a:buFont typeface="Arial" panose="020B0604020202020204" pitchFamily="34" charset="0"/>
              <a:buChar char="•"/>
            </a:pPr>
            <a:r>
              <a:rPr lang="en-US" dirty="0" err="1">
                <a:solidFill>
                  <a:schemeClr val="tx2"/>
                </a:solidFill>
                <a:latin typeface="Inhert"/>
              </a:rPr>
              <a:t>Kolalapudi</a:t>
            </a:r>
            <a:r>
              <a:rPr lang="en-US" dirty="0">
                <a:solidFill>
                  <a:schemeClr val="tx2"/>
                </a:solidFill>
                <a:latin typeface="Inhert"/>
              </a:rPr>
              <a:t>, S. (2017). Classification using tree-based models. </a:t>
            </a:r>
            <a:r>
              <a:rPr lang="en-US" dirty="0" err="1">
                <a:solidFill>
                  <a:schemeClr val="tx2"/>
                </a:solidFill>
                <a:latin typeface="Inhert"/>
              </a:rPr>
              <a:t>PluralSight</a:t>
            </a:r>
            <a:r>
              <a:rPr lang="en-US" dirty="0">
                <a:solidFill>
                  <a:schemeClr val="tx2"/>
                </a:solidFill>
                <a:latin typeface="Inhert"/>
              </a:rPr>
              <a:t>.</a:t>
            </a:r>
          </a:p>
          <a:p>
            <a:pPr marL="285750" indent="-285750">
              <a:buFont typeface="Arial" panose="020B0604020202020204" pitchFamily="34" charset="0"/>
              <a:buChar char="•"/>
            </a:pPr>
            <a:r>
              <a:rPr lang="en-US" dirty="0">
                <a:solidFill>
                  <a:schemeClr val="tx2"/>
                </a:solidFill>
                <a:latin typeface="Inhert"/>
              </a:rPr>
              <a:t>Poulson, B. (2020). R essential training part 2: modeling data. LinkedIn Learning.</a:t>
            </a:r>
          </a:p>
          <a:p>
            <a:pPr marL="285750" indent="-285750">
              <a:buFont typeface="Arial" panose="020B0604020202020204" pitchFamily="34" charset="0"/>
              <a:buChar char="•"/>
            </a:pPr>
            <a:r>
              <a:rPr lang="en-US" dirty="0">
                <a:solidFill>
                  <a:schemeClr val="tx2"/>
                </a:solidFill>
                <a:latin typeface="Inhert"/>
              </a:rPr>
              <a:t>Pierson, L. (2019). Python for data science essential training part 2. LinkedIn Learning.</a:t>
            </a:r>
          </a:p>
          <a:p>
            <a:pPr marL="285750" indent="-285750">
              <a:buFont typeface="Arial" panose="020B0604020202020204" pitchFamily="34" charset="0"/>
              <a:buChar char="•"/>
            </a:pPr>
            <a:endParaRPr lang="en-US" dirty="0">
              <a:solidFill>
                <a:schemeClr val="tx2"/>
              </a:solidFill>
              <a:latin typeface="Inhert"/>
            </a:endParaRPr>
          </a:p>
        </p:txBody>
      </p:sp>
      <p:sp>
        <p:nvSpPr>
          <p:cNvPr id="5" name="TextBox 4">
            <a:extLst>
              <a:ext uri="{FF2B5EF4-FFF2-40B4-BE49-F238E27FC236}">
                <a16:creationId xmlns:a16="http://schemas.microsoft.com/office/drawing/2014/main" id="{F3D185CC-4A4D-410E-BF7C-6A2254A03D48}"/>
              </a:ext>
            </a:extLst>
          </p:cNvPr>
          <p:cNvSpPr txBox="1"/>
          <p:nvPr/>
        </p:nvSpPr>
        <p:spPr>
          <a:xfrm>
            <a:off x="2097741" y="718976"/>
            <a:ext cx="6110342" cy="523220"/>
          </a:xfrm>
          <a:prstGeom prst="rect">
            <a:avLst/>
          </a:prstGeom>
          <a:solidFill>
            <a:schemeClr val="accent1">
              <a:lumMod val="20000"/>
              <a:lumOff val="80000"/>
            </a:schemeClr>
          </a:solidFill>
          <a:ln>
            <a:solidFill>
              <a:schemeClr val="accent1"/>
            </a:solidFill>
          </a:ln>
        </p:spPr>
        <p:txBody>
          <a:bodyPr wrap="square">
            <a:spAutoFit/>
          </a:bodyPr>
          <a:lstStyle/>
          <a:p>
            <a:pPr algn="ctr"/>
            <a:r>
              <a:rPr lang="en-US" sz="2800" b="1" dirty="0"/>
              <a:t>Resource  Library</a:t>
            </a:r>
          </a:p>
        </p:txBody>
      </p:sp>
    </p:spTree>
    <p:extLst>
      <p:ext uri="{BB962C8B-B14F-4D97-AF65-F5344CB8AC3E}">
        <p14:creationId xmlns:p14="http://schemas.microsoft.com/office/powerpoint/2010/main" val="37833372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3E40A-60A9-4267-AC69-1C26A663289E}"/>
              </a:ext>
            </a:extLst>
          </p:cNvPr>
          <p:cNvSpPr txBox="1"/>
          <p:nvPr/>
        </p:nvSpPr>
        <p:spPr>
          <a:xfrm>
            <a:off x="1254159" y="867309"/>
            <a:ext cx="5365716" cy="3370923"/>
          </a:xfrm>
          <a:prstGeom prst="rect">
            <a:avLst/>
          </a:prstGeom>
          <a:noFill/>
        </p:spPr>
        <p:txBody>
          <a:bodyPr wrap="square">
            <a:spAutoFit/>
          </a:bodyPr>
          <a:lstStyle/>
          <a:p>
            <a:pPr marL="0" marR="0">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VISUALIZATIONS</a:t>
            </a:r>
          </a:p>
          <a:p>
            <a:pPr marL="0" marR="0">
              <a:lnSpc>
                <a:spcPct val="107000"/>
              </a:lnSpc>
              <a:spcBef>
                <a:spcPts val="0"/>
              </a:spcBef>
              <a:spcAft>
                <a:spcPts val="0"/>
              </a:spcAft>
            </a:pP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Task 2 -</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Visualizations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During EDA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View the data – for example, histogram</a:t>
            </a:r>
          </a:p>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Other Visualizations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C3 Correlation in data – Heatmap</a:t>
            </a:r>
          </a:p>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D2 Graph of your model</a:t>
            </a:r>
          </a:p>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E1 MSE, RMSE, R2 – table or graph</a:t>
            </a:r>
          </a:p>
        </p:txBody>
      </p:sp>
    </p:spTree>
    <p:extLst>
      <p:ext uri="{BB962C8B-B14F-4D97-AF65-F5344CB8AC3E}">
        <p14:creationId xmlns:p14="http://schemas.microsoft.com/office/powerpoint/2010/main" val="1111784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AC6132-0109-4A00-9730-540434448FF7}"/>
              </a:ext>
            </a:extLst>
          </p:cNvPr>
          <p:cNvSpPr txBox="1"/>
          <p:nvPr/>
        </p:nvSpPr>
        <p:spPr>
          <a:xfrm>
            <a:off x="3861786" y="446171"/>
            <a:ext cx="3923931" cy="584775"/>
          </a:xfrm>
          <a:prstGeom prst="rect">
            <a:avLst/>
          </a:prstGeom>
          <a:solidFill>
            <a:schemeClr val="accent6">
              <a:lumMod val="40000"/>
              <a:lumOff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34343"/>
                </a:solidFill>
                <a:effectLst/>
                <a:uLnTx/>
                <a:uFillTx/>
                <a:latin typeface="Roboto"/>
                <a:ea typeface="+mn-ea"/>
                <a:cs typeface="+mn-cs"/>
              </a:rPr>
              <a:t>REQUIREMENTS</a:t>
            </a:r>
          </a:p>
        </p:txBody>
      </p:sp>
      <p:sp>
        <p:nvSpPr>
          <p:cNvPr id="6" name="TextBox 5">
            <a:extLst>
              <a:ext uri="{FF2B5EF4-FFF2-40B4-BE49-F238E27FC236}">
                <a16:creationId xmlns:a16="http://schemas.microsoft.com/office/drawing/2014/main" id="{3B00237B-E537-4DE6-A12C-976001F20C45}"/>
              </a:ext>
            </a:extLst>
          </p:cNvPr>
          <p:cNvSpPr txBox="1"/>
          <p:nvPr/>
        </p:nvSpPr>
        <p:spPr>
          <a:xfrm>
            <a:off x="813995" y="1030946"/>
            <a:ext cx="10564009" cy="1754326"/>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Part I: Research Question</a:t>
            </a:r>
            <a:endPar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A.  1.  Propose </a:t>
            </a:r>
            <a:r>
              <a:rPr kumimoji="0" lang="en-US" sz="1800" b="1"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one</a:t>
            </a: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 question relevant to a real-world organizational situation that you will answer using </a:t>
            </a:r>
            <a:r>
              <a:rPr kumimoji="0" lang="en-US" sz="1800" b="1"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one</a:t>
            </a: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 of the following prediction methods: decision trees, random forests, advanced regression (i.e., lasso or ridge).</a:t>
            </a:r>
          </a:p>
          <a:p>
            <a:pPr marL="0" marR="0" lvl="0" indent="-18288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endParaRPr>
          </a:p>
          <a:p>
            <a:pPr marL="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A. 2.  Define </a:t>
            </a:r>
            <a:r>
              <a:rPr kumimoji="0" lang="en-US" sz="1800" b="1"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one</a:t>
            </a: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 goal of the data analysis. Ensure that your goal is reasonable within the scope of the scenario and is represented in the available data.</a:t>
            </a:r>
          </a:p>
        </p:txBody>
      </p:sp>
      <p:sp>
        <p:nvSpPr>
          <p:cNvPr id="11" name="TextBox 10">
            <a:extLst>
              <a:ext uri="{FF2B5EF4-FFF2-40B4-BE49-F238E27FC236}">
                <a16:creationId xmlns:a16="http://schemas.microsoft.com/office/drawing/2014/main" id="{8CFFF0E9-A496-44C9-B4E1-C9133FFA28E5}"/>
              </a:ext>
            </a:extLst>
          </p:cNvPr>
          <p:cNvSpPr txBox="1"/>
          <p:nvPr/>
        </p:nvSpPr>
        <p:spPr>
          <a:xfrm>
            <a:off x="1000427" y="3096322"/>
            <a:ext cx="3296366" cy="1754326"/>
          </a:xfrm>
          <a:prstGeom prst="rect">
            <a:avLst/>
          </a:prstGeom>
          <a:solidFill>
            <a:schemeClr val="bg1">
              <a:lumMod val="9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Example Research Question: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Is it possible to predict the tenure of a customer and  identify key contributors using the random forests methods based on the available data? </a:t>
            </a:r>
          </a:p>
        </p:txBody>
      </p:sp>
      <p:sp>
        <p:nvSpPr>
          <p:cNvPr id="13" name="TextBox 12">
            <a:extLst>
              <a:ext uri="{FF2B5EF4-FFF2-40B4-BE49-F238E27FC236}">
                <a16:creationId xmlns:a16="http://schemas.microsoft.com/office/drawing/2014/main" id="{7812C875-F034-4C6A-A22E-CD3108F4F4CC}"/>
              </a:ext>
            </a:extLst>
          </p:cNvPr>
          <p:cNvSpPr txBox="1"/>
          <p:nvPr/>
        </p:nvSpPr>
        <p:spPr>
          <a:xfrm>
            <a:off x="4466740" y="3094337"/>
            <a:ext cx="6911264" cy="1754326"/>
          </a:xfrm>
          <a:prstGeom prst="rect">
            <a:avLst/>
          </a:prstGeom>
          <a:solidFill>
            <a:schemeClr val="bg1">
              <a:lumMod val="9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Calibri" panose="020F0502020204030204" pitchFamily="34" charset="0"/>
              </a:rPr>
              <a:t>Example - Goals</a:t>
            </a: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
                <a:srgbClr val="333333"/>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 primary goal is to develop a random forests machine learning model to help the company predict its customers' tenure.</a:t>
            </a:r>
          </a:p>
          <a:p>
            <a:pPr marL="342900" marR="0" lvl="0" indent="-342900" algn="l" defTabSz="457200" rtl="0" eaLnBrk="1" fontAlgn="auto" latinLnBrk="0" hangingPunct="1">
              <a:lnSpc>
                <a:spcPct val="100000"/>
              </a:lnSpc>
              <a:spcBef>
                <a:spcPts val="0"/>
              </a:spcBef>
              <a:spcAft>
                <a:spcPts val="0"/>
              </a:spcAft>
              <a:buClr>
                <a:srgbClr val="333333"/>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Identify key contributors/features causing customer churn EDA. </a:t>
            </a:r>
          </a:p>
          <a:p>
            <a:pPr marL="342900" marR="0" lvl="0" indent="-342900" algn="l" defTabSz="457200" rtl="0" eaLnBrk="1" fontAlgn="auto" latinLnBrk="0" hangingPunct="1">
              <a:lnSpc>
                <a:spcPct val="100000"/>
              </a:lnSpc>
              <a:spcBef>
                <a:spcPts val="0"/>
              </a:spcBef>
              <a:spcAft>
                <a:spcPts val="0"/>
              </a:spcAft>
              <a:buClr>
                <a:srgbClr val="333333"/>
              </a:buClr>
              <a:buSzTx/>
              <a:buFont typeface="+mj-lt"/>
              <a:buAutoNum type="arabicPeriod"/>
              <a:tabLst/>
              <a:defRPr/>
            </a:pPr>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R</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ecommend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 course of action based on the results and implications of the analysis. </a:t>
            </a:r>
          </a:p>
        </p:txBody>
      </p:sp>
    </p:spTree>
    <p:extLst>
      <p:ext uri="{BB962C8B-B14F-4D97-AF65-F5344CB8AC3E}">
        <p14:creationId xmlns:p14="http://schemas.microsoft.com/office/powerpoint/2010/main" val="2292533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EFBE01-FB46-417F-A202-0CC733543EA6}"/>
              </a:ext>
            </a:extLst>
          </p:cNvPr>
          <p:cNvSpPr txBox="1"/>
          <p:nvPr/>
        </p:nvSpPr>
        <p:spPr>
          <a:xfrm>
            <a:off x="721150" y="709583"/>
            <a:ext cx="10647576" cy="3565591"/>
          </a:xfrm>
          <a:prstGeom prst="rect">
            <a:avLst/>
          </a:prstGeom>
          <a:noFill/>
        </p:spPr>
        <p:txBody>
          <a:bodyPr wrap="square">
            <a:spAutoFit/>
          </a:bodyPr>
          <a:lstStyle/>
          <a:p>
            <a:pPr marL="0" marR="0" fontAlgn="base">
              <a:lnSpc>
                <a:spcPct val="107000"/>
              </a:lnSpc>
              <a:spcBef>
                <a:spcPts val="0"/>
              </a:spcBef>
              <a:spcAft>
                <a:spcPts val="0"/>
              </a:spcAft>
            </a:pPr>
            <a:r>
              <a:rPr lang="en-US" sz="24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Part II: Method Justification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B.</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Explain the reasons for your chosen prediction method </a:t>
            </a:r>
            <a:r>
              <a:rPr lang="en-US" sz="1800"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(DT, RF, or RG) </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from part A1 by doing the following</a:t>
            </a: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 </a:t>
            </a:r>
            <a:endParaRPr lang="en-US"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411480" marR="0" indent="-182880" fontAlgn="base">
              <a:lnSpc>
                <a:spcPct val="107000"/>
              </a:lnSpc>
              <a:spcBef>
                <a:spcPts val="0"/>
              </a:spcBef>
              <a:spcAft>
                <a:spcPts val="0"/>
              </a:spcAft>
            </a:pP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b="1" dirty="0">
                <a:solidFill>
                  <a:srgbClr val="C00000"/>
                </a:solidFill>
                <a:latin typeface="Lato" panose="020F0502020204030203" pitchFamily="34" charset="0"/>
                <a:ea typeface="Times New Roman" panose="02020603050405020304" pitchFamily="18" charset="0"/>
                <a:cs typeface="Times New Roman" panose="02020603050405020304" pitchFamily="18" charset="0"/>
              </a:rPr>
              <a:t>B</a:t>
            </a: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1.</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Explain how the prediction method you chose analyzes the selected data set. Include expected outcomes.</a:t>
            </a:r>
          </a:p>
          <a:p>
            <a:pPr marL="411480" marR="0" indent="-182880" fontAlgn="base">
              <a:lnSpc>
                <a:spcPct val="107000"/>
              </a:lnSpc>
              <a:spcBef>
                <a:spcPts val="0"/>
              </a:spcBef>
              <a:spcAft>
                <a:spcPts val="0"/>
              </a:spcAft>
            </a:pPr>
            <a:r>
              <a:rPr lang="en-US" sz="2000" b="1"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Random forests</a:t>
            </a:r>
            <a:r>
              <a:rPr lang="en-US" sz="2000" b="1"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 (RF</a:t>
            </a:r>
            <a:r>
              <a:rPr lang="en-US"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a:t>
            </a:r>
            <a:endParaRPr lang="en-US" sz="1800"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2000" dirty="0">
                <a:latin typeface="Calibri" panose="020F0502020204030204" pitchFamily="34" charset="0"/>
                <a:ea typeface="Times New Roman" panose="02020603050405020304" pitchFamily="18" charset="0"/>
                <a:cs typeface="Times New Roman" panose="02020603050405020304" pitchFamily="18" charset="0"/>
              </a:rPr>
              <a:t>Random forests are an ensemble learning method for classification and regression. It constructs multiple decision trees at the training time and outputs the mean of the predictions for regression. Each of the trees makes its own individual prediction. These predictions are then averaged to produce a single result. </a:t>
            </a:r>
            <a:endParaRPr lang="en-US" sz="1800" dirty="0">
              <a:effectLst/>
              <a:latin typeface="Lato" panose="020F0502020204030203"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1665FE-BEFE-439C-809C-4CB75BC44D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6085" y="4308980"/>
            <a:ext cx="4549140" cy="1530350"/>
          </a:xfrm>
          <a:prstGeom prst="rect">
            <a:avLst/>
          </a:prstGeom>
          <a:noFill/>
          <a:ln>
            <a:noFill/>
          </a:ln>
        </p:spPr>
      </p:pic>
      <p:sp>
        <p:nvSpPr>
          <p:cNvPr id="6" name="TextBox 5">
            <a:extLst>
              <a:ext uri="{FF2B5EF4-FFF2-40B4-BE49-F238E27FC236}">
                <a16:creationId xmlns:a16="http://schemas.microsoft.com/office/drawing/2014/main" id="{75911573-D462-40AA-B443-DD1B2DD8C797}"/>
              </a:ext>
            </a:extLst>
          </p:cNvPr>
          <p:cNvSpPr txBox="1"/>
          <p:nvPr/>
        </p:nvSpPr>
        <p:spPr>
          <a:xfrm>
            <a:off x="5504821" y="3852623"/>
            <a:ext cx="5731498" cy="2031325"/>
          </a:xfrm>
          <a:prstGeom prst="rect">
            <a:avLst/>
          </a:prstGeom>
          <a:solidFill>
            <a:schemeClr val="bg1">
              <a:lumMod val="95000"/>
            </a:schemeClr>
          </a:solidFill>
        </p:spPr>
        <p:txBody>
          <a:bodyPr wrap="square">
            <a:spAutoFit/>
          </a:bodyPr>
          <a:lstStyle/>
          <a:p>
            <a:pPr marR="0">
              <a:spcBef>
                <a:spcPts val="0"/>
              </a:spcBef>
            </a:pPr>
            <a:r>
              <a:rPr lang="en-US" b="1" dirty="0">
                <a:solidFill>
                  <a:srgbClr val="C00000"/>
                </a:solidFill>
                <a:effectLst/>
                <a:latin typeface="inherit"/>
                <a:ea typeface="Times New Roman" panose="02020603050405020304" pitchFamily="18" charset="0"/>
                <a:cs typeface="Times New Roman" panose="02020603050405020304" pitchFamily="18" charset="0"/>
              </a:rPr>
              <a:t>Rationale: </a:t>
            </a:r>
            <a:r>
              <a:rPr lang="en-US" dirty="0">
                <a:effectLst/>
                <a:latin typeface="inherit"/>
                <a:ea typeface="Times New Roman" panose="02020603050405020304" pitchFamily="18" charset="0"/>
                <a:cs typeface="Times New Roman" panose="02020603050405020304" pitchFamily="18" charset="0"/>
              </a:rPr>
              <a:t>The averaging makes a Random Forest better than a single decision tree, improving its accuracy and reducing overfitting. A prediction from the Random Forest Regressor is an average of the trees' predictions in the forest. You </a:t>
            </a:r>
            <a:r>
              <a:rPr lang="en-US">
                <a:effectLst/>
                <a:latin typeface="inherit"/>
                <a:ea typeface="Times New Roman" panose="02020603050405020304" pitchFamily="18" charset="0"/>
                <a:cs typeface="Times New Roman" panose="02020603050405020304" pitchFamily="18" charset="0"/>
              </a:rPr>
              <a:t>can use </a:t>
            </a:r>
            <a:r>
              <a:rPr lang="en-US" dirty="0">
                <a:effectLst/>
                <a:latin typeface="inherit"/>
                <a:ea typeface="Times New Roman" panose="02020603050405020304" pitchFamily="18" charset="0"/>
                <a:cs typeface="Times New Roman" panose="02020603050405020304" pitchFamily="18" charset="0"/>
              </a:rPr>
              <a:t>the Scikit-learn library of Python to build the random forest model and the </a:t>
            </a:r>
            <a:r>
              <a:rPr lang="en-US" dirty="0" err="1">
                <a:effectLst/>
                <a:latin typeface="inherit"/>
                <a:ea typeface="Times New Roman" panose="02020603050405020304" pitchFamily="18" charset="0"/>
                <a:cs typeface="Times New Roman" panose="02020603050405020304" pitchFamily="18" charset="0"/>
              </a:rPr>
              <a:t>GridSearchCV</a:t>
            </a:r>
            <a:r>
              <a:rPr lang="en-US" dirty="0">
                <a:effectLst/>
                <a:latin typeface="inherit"/>
                <a:ea typeface="Times New Roman" panose="02020603050405020304" pitchFamily="18" charset="0"/>
                <a:cs typeface="Times New Roman" panose="02020603050405020304" pitchFamily="18" charset="0"/>
              </a:rPr>
              <a:t>() class to perform hyperparameter tuning.</a:t>
            </a:r>
            <a:endParaRPr lang="en-US" dirty="0">
              <a:effectLst/>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334659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2B23C0-58DD-4DB0-A443-F4E51C4416AB}"/>
              </a:ext>
            </a:extLst>
          </p:cNvPr>
          <p:cNvSpPr txBox="1"/>
          <p:nvPr/>
        </p:nvSpPr>
        <p:spPr>
          <a:xfrm>
            <a:off x="519344" y="813429"/>
            <a:ext cx="10888462" cy="3920176"/>
          </a:xfrm>
          <a:prstGeom prst="rect">
            <a:avLst/>
          </a:prstGeom>
          <a:noFill/>
        </p:spPr>
        <p:txBody>
          <a:bodyPr wrap="square">
            <a:spAutoFit/>
          </a:bodyPr>
          <a:lstStyle/>
          <a:p>
            <a:pPr marL="411480" marR="0" indent="-182880" fontAlgn="base">
              <a:lnSpc>
                <a:spcPct val="107000"/>
              </a:lnSpc>
              <a:spcBef>
                <a:spcPts val="0"/>
              </a:spcBef>
              <a:spcAft>
                <a:spcPts val="0"/>
              </a:spcAft>
            </a:pPr>
            <a:r>
              <a:rPr lang="en-US" b="1"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B</a:t>
            </a:r>
            <a:r>
              <a:rPr lang="en-US" sz="1800" b="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1 </a:t>
            </a:r>
            <a:r>
              <a:rPr lang="en-US" b="1"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Cont’d</a:t>
            </a:r>
          </a:p>
          <a:p>
            <a:pPr marL="411480" marR="0" indent="-182880" fontAlgn="base">
              <a:lnSpc>
                <a:spcPct val="107000"/>
              </a:lnSpc>
              <a:spcBef>
                <a:spcPts val="0"/>
              </a:spcBef>
              <a:spcAft>
                <a:spcPts val="0"/>
              </a:spcAft>
            </a:pPr>
            <a:r>
              <a:rPr lang="en-US" sz="2000" b="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Decision tree</a:t>
            </a:r>
          </a:p>
          <a:p>
            <a:pPr marL="411480" marR="0" indent="-182880" fontAlgn="base">
              <a:lnSpc>
                <a:spcPct val="107000"/>
              </a:lnSpc>
              <a:spcBef>
                <a:spcPts val="0"/>
              </a:spcBef>
              <a:spcAft>
                <a:spcPts val="0"/>
              </a:spcAft>
            </a:pPr>
            <a:r>
              <a:rPr lang="en-US" sz="1800" b="1" dirty="0">
                <a:effectLst/>
                <a:latin typeface="Lato" panose="020F0502020204030203" pitchFamily="34" charset="0"/>
                <a:ea typeface="Times New Roman" panose="02020603050405020304" pitchFamily="18" charset="0"/>
                <a:cs typeface="Times New Roman" panose="02020603050405020304" pitchFamily="18" charset="0"/>
              </a:rPr>
              <a:t>A decision tree </a:t>
            </a:r>
            <a:r>
              <a:rPr lang="en-US" sz="1800" dirty="0">
                <a:effectLst/>
                <a:latin typeface="Lato" panose="020F0502020204030203" pitchFamily="34" charset="0"/>
                <a:ea typeface="Times New Roman" panose="02020603050405020304" pitchFamily="18" charset="0"/>
                <a:cs typeface="Times New Roman" panose="02020603050405020304" pitchFamily="18" charset="0"/>
              </a:rPr>
              <a:t>is a machine learning algorithm that can handle both categorical and numerical data, requires less computation time, training time, not sensitive to the outlier, and is nonparametric.  Thus, the decision tree will be a good fit for my dataset.</a:t>
            </a:r>
          </a:p>
          <a:p>
            <a:pPr marL="411480" marR="0" indent="-182880" fontAlgn="base">
              <a:lnSpc>
                <a:spcPct val="107000"/>
              </a:lnSpc>
              <a:spcBef>
                <a:spcPts val="0"/>
              </a:spcBef>
              <a:spcAft>
                <a:spcPts val="0"/>
              </a:spcAft>
            </a:pPr>
            <a:endParaRPr lang="en-US" sz="1800" dirty="0">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  "According to </a:t>
            </a:r>
            <a:r>
              <a:rPr lang="en-US" sz="1800" dirty="0" err="1">
                <a:effectLst/>
                <a:latin typeface="Lato" panose="020F0502020204030203" pitchFamily="34" charset="0"/>
                <a:ea typeface="Times New Roman" panose="02020603050405020304" pitchFamily="18" charset="0"/>
                <a:cs typeface="Times New Roman" panose="02020603050405020304" pitchFamily="18" charset="0"/>
              </a:rPr>
              <a:t>Sehra</a:t>
            </a:r>
            <a:r>
              <a:rPr lang="en-US" sz="1800" dirty="0">
                <a:effectLst/>
                <a:latin typeface="Lato" panose="020F0502020204030203" pitchFamily="34" charset="0"/>
                <a:ea typeface="Times New Roman" panose="02020603050405020304" pitchFamily="18" charset="0"/>
                <a:cs typeface="Times New Roman" panose="02020603050405020304" pitchFamily="18" charset="0"/>
              </a:rPr>
              <a:t> (2020), a decision tree breaks down the data set into smaller subsets of instances with similar values (homogenous) like a flowchart diagram. Each subset has a leaf node and decision node.  Each node represents features, and each branch represents a decision rule (test outcome).  </a:t>
            </a:r>
          </a:p>
          <a:p>
            <a:pPr marL="411480" marR="0" indent="-182880" fontAlgn="base">
              <a:lnSpc>
                <a:spcPct val="107000"/>
              </a:lnSpc>
              <a:spcBef>
                <a:spcPts val="0"/>
              </a:spcBef>
              <a:spcAft>
                <a:spcPts val="0"/>
              </a:spcAft>
            </a:pPr>
            <a:endParaRPr lang="en-US" dirty="0">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There are two or three branches or sub-tree on a decision node. A terminal leaf node is the end of the algorithm, representing a final decision(outcome).  The topmost decision node is called the root node, meaning the best predictor</a:t>
            </a:r>
            <a:r>
              <a:rPr lang="en-US" sz="1800"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10096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2B23C0-58DD-4DB0-A443-F4E51C4416AB}"/>
              </a:ext>
            </a:extLst>
          </p:cNvPr>
          <p:cNvSpPr txBox="1"/>
          <p:nvPr/>
        </p:nvSpPr>
        <p:spPr>
          <a:xfrm>
            <a:off x="519344" y="813429"/>
            <a:ext cx="10888462" cy="2153731"/>
          </a:xfrm>
          <a:prstGeom prst="rect">
            <a:avLst/>
          </a:prstGeom>
          <a:noFill/>
        </p:spPr>
        <p:txBody>
          <a:bodyPr wrap="square">
            <a:spAutoFit/>
          </a:bodyPr>
          <a:lstStyle/>
          <a:p>
            <a:pPr marL="411480" marR="0" indent="-182880" fontAlgn="base">
              <a:lnSpc>
                <a:spcPct val="107000"/>
              </a:lnSpc>
              <a:spcBef>
                <a:spcPts val="0"/>
              </a:spcBef>
              <a:spcAft>
                <a:spcPts val="0"/>
              </a:spcAft>
            </a:pPr>
            <a:r>
              <a:rPr lang="en-US" b="1" dirty="0">
                <a:solidFill>
                  <a:srgbClr val="0070C0"/>
                </a:solidFill>
                <a:latin typeface="inherit"/>
                <a:ea typeface="Times New Roman" panose="02020603050405020304" pitchFamily="18" charset="0"/>
                <a:cs typeface="Times New Roman" panose="02020603050405020304" pitchFamily="18" charset="0"/>
              </a:rPr>
              <a:t>B</a:t>
            </a:r>
            <a:r>
              <a:rPr lang="en-US" b="1" dirty="0">
                <a:solidFill>
                  <a:srgbClr val="0070C0"/>
                </a:solidFill>
                <a:effectLst/>
                <a:latin typeface="inherit"/>
                <a:ea typeface="Times New Roman" panose="02020603050405020304" pitchFamily="18" charset="0"/>
                <a:cs typeface="Times New Roman" panose="02020603050405020304" pitchFamily="18" charset="0"/>
              </a:rPr>
              <a:t>1 Cont’d:</a:t>
            </a:r>
            <a:r>
              <a:rPr lang="en-US" dirty="0">
                <a:solidFill>
                  <a:srgbClr val="0070C0"/>
                </a:solidFill>
                <a:effectLst/>
                <a:latin typeface="inherit"/>
                <a:ea typeface="Times New Roman" panose="02020603050405020304" pitchFamily="18" charset="0"/>
                <a:cs typeface="Times New Roman" panose="02020603050405020304" pitchFamily="18" charset="0"/>
              </a:rPr>
              <a:t>  Using </a:t>
            </a:r>
            <a:r>
              <a:rPr lang="en-US" b="1" dirty="0">
                <a:solidFill>
                  <a:srgbClr val="0070C0"/>
                </a:solidFill>
                <a:latin typeface="inherit"/>
                <a:ea typeface="Times New Roman" panose="02020603050405020304" pitchFamily="18" charset="0"/>
                <a:cs typeface="Times New Roman" panose="02020603050405020304" pitchFamily="18" charset="0"/>
              </a:rPr>
              <a:t>Lasso Regression example</a:t>
            </a:r>
            <a:r>
              <a:rPr lang="en-US" b="1" dirty="0">
                <a:latin typeface="inherit"/>
                <a:ea typeface="Times New Roman" panose="02020603050405020304" pitchFamily="18" charset="0"/>
                <a:cs typeface="Times New Roman" panose="02020603050405020304" pitchFamily="18" charset="0"/>
              </a:rPr>
              <a:t>.   </a:t>
            </a:r>
            <a:r>
              <a:rPr lang="en-US" dirty="0">
                <a:latin typeface="inherit"/>
                <a:ea typeface="Times New Roman" panose="02020603050405020304" pitchFamily="18" charset="0"/>
                <a:cs typeface="Times New Roman" panose="02020603050405020304" pitchFamily="18" charset="0"/>
              </a:rPr>
              <a:t>Lasso is a regression analysis method that performs both variable selection and regularization in order to enhance the prediction accuracy and interpretability of the resulting statistical model.</a:t>
            </a:r>
            <a:r>
              <a:rPr lang="en-US" b="1" dirty="0">
                <a:solidFill>
                  <a:srgbClr val="0070C0"/>
                </a:solidFill>
                <a:latin typeface="inherit"/>
                <a:ea typeface="Times New Roman" panose="02020603050405020304" pitchFamily="18" charset="0"/>
                <a:cs typeface="Times New Roman" panose="02020603050405020304" pitchFamily="18" charset="0"/>
              </a:rPr>
              <a:t> The word “LASSO” stands for Least Absolute Shrinkage and Selection Operator.  </a:t>
            </a:r>
            <a:r>
              <a:rPr lang="en-US" dirty="0">
                <a:latin typeface="inherit"/>
                <a:ea typeface="Times New Roman" panose="02020603050405020304" pitchFamily="18" charset="0"/>
                <a:cs typeface="Times New Roman" panose="02020603050405020304" pitchFamily="18" charset="0"/>
              </a:rPr>
              <a:t>Lasso is meant to take a series of features and identify those most likely to have an impact on the prediction. If there is little to no impact, the feature is ignored. The Lasso regression is chosen because it will automatically remove features that do not have much impact on the model. It works well when there is a large set of features to choose from, but not all of them will influence the prediction.  All the features are continuous numerical value.</a:t>
            </a:r>
            <a:endParaRPr lang="en-US" dirty="0">
              <a:effectLst/>
              <a:latin typeface="inherit"/>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DBADB5B-D4A1-4CE1-92D3-A0B9AE06822C}"/>
              </a:ext>
            </a:extLst>
          </p:cNvPr>
          <p:cNvSpPr txBox="1"/>
          <p:nvPr/>
        </p:nvSpPr>
        <p:spPr>
          <a:xfrm>
            <a:off x="885824" y="3044309"/>
            <a:ext cx="10521981" cy="1754326"/>
          </a:xfrm>
          <a:prstGeom prst="rect">
            <a:avLst/>
          </a:prstGeom>
          <a:noFill/>
        </p:spPr>
        <p:txBody>
          <a:bodyPr wrap="square">
            <a:spAutoFit/>
          </a:bodyPr>
          <a:lstStyle/>
          <a:p>
            <a:r>
              <a:rPr lang="en-US" b="1" dirty="0">
                <a:solidFill>
                  <a:srgbClr val="0070C0"/>
                </a:solidFill>
                <a:latin typeface="inherit"/>
                <a:ea typeface="Times New Roman" panose="02020603050405020304" pitchFamily="18" charset="0"/>
                <a:cs typeface="Times New Roman" panose="02020603050405020304" pitchFamily="18" charset="0"/>
              </a:rPr>
              <a:t>B</a:t>
            </a:r>
            <a:r>
              <a:rPr lang="en-US" b="1" dirty="0">
                <a:solidFill>
                  <a:srgbClr val="0070C0"/>
                </a:solidFill>
                <a:effectLst/>
                <a:latin typeface="inherit"/>
                <a:ea typeface="Times New Roman" panose="02020603050405020304" pitchFamily="18" charset="0"/>
                <a:cs typeface="Times New Roman" panose="02020603050405020304" pitchFamily="18" charset="0"/>
              </a:rPr>
              <a:t>1 Cont’d:</a:t>
            </a:r>
            <a:r>
              <a:rPr lang="en-US" dirty="0">
                <a:solidFill>
                  <a:srgbClr val="0070C0"/>
                </a:solidFill>
                <a:effectLst/>
                <a:latin typeface="inherit"/>
                <a:ea typeface="Times New Roman" panose="02020603050405020304" pitchFamily="18" charset="0"/>
                <a:cs typeface="Times New Roman" panose="02020603050405020304" pitchFamily="18" charset="0"/>
              </a:rPr>
              <a:t>  Using </a:t>
            </a:r>
            <a:r>
              <a:rPr lang="en-US" b="1" dirty="0">
                <a:solidFill>
                  <a:srgbClr val="0070C0"/>
                </a:solidFill>
                <a:effectLst/>
                <a:latin typeface="inherit"/>
                <a:ea typeface="Times New Roman" panose="02020603050405020304" pitchFamily="18" charset="0"/>
                <a:cs typeface="Times New Roman" panose="02020603050405020304" pitchFamily="18" charset="0"/>
              </a:rPr>
              <a:t>Ridge</a:t>
            </a:r>
            <a:r>
              <a:rPr lang="en-US" b="1" dirty="0">
                <a:solidFill>
                  <a:srgbClr val="0070C0"/>
                </a:solidFill>
                <a:latin typeface="inherit"/>
                <a:ea typeface="Times New Roman" panose="02020603050405020304" pitchFamily="18" charset="0"/>
                <a:cs typeface="Times New Roman" panose="02020603050405020304" pitchFamily="18" charset="0"/>
              </a:rPr>
              <a:t> Regression example</a:t>
            </a:r>
            <a:r>
              <a:rPr lang="en-US" b="1" dirty="0">
                <a:latin typeface="inherit"/>
                <a:ea typeface="Times New Roman" panose="02020603050405020304" pitchFamily="18" charset="0"/>
                <a:cs typeface="Times New Roman" panose="02020603050405020304" pitchFamily="18" charset="0"/>
              </a:rPr>
              <a:t>. </a:t>
            </a:r>
            <a:r>
              <a:rPr lang="en-US" b="0" i="0" dirty="0">
                <a:solidFill>
                  <a:srgbClr val="4D5156"/>
                </a:solidFill>
                <a:effectLst/>
                <a:latin typeface="inherit"/>
              </a:rPr>
              <a:t>Ridge regression is a method of estimating the coefficients of multiple-regression models in scenarios where linearly independent variables are highly correlated.</a:t>
            </a:r>
            <a:r>
              <a:rPr lang="en-US" b="1" dirty="0">
                <a:latin typeface="inherit"/>
                <a:ea typeface="Times New Roman" panose="02020603050405020304" pitchFamily="18" charset="0"/>
                <a:cs typeface="Times New Roman" panose="02020603050405020304" pitchFamily="18" charset="0"/>
              </a:rPr>
              <a:t> </a:t>
            </a:r>
            <a:r>
              <a:rPr lang="en-US" dirty="0">
                <a:latin typeface="inherit"/>
                <a:ea typeface="Times New Roman" panose="02020603050405020304" pitchFamily="18" charset="0"/>
                <a:cs typeface="Times New Roman" panose="02020603050405020304" pitchFamily="18" charset="0"/>
              </a:rPr>
              <a:t>Ridge regression is a model tuning method that is used to analyze any data that suffers from multicollinearity. This method performs L2 regularization. When the issue of multicollinearity occurs, least-squares are unbiased, and variances are large, this results in predicted values being far away from the actual values. </a:t>
            </a:r>
          </a:p>
          <a:p>
            <a:r>
              <a:rPr lang="en-US" dirty="0">
                <a:latin typeface="inherit"/>
                <a:ea typeface="Times New Roman" panose="02020603050405020304" pitchFamily="18" charset="0"/>
                <a:cs typeface="Times New Roman" panose="02020603050405020304" pitchFamily="18" charset="0"/>
                <a:hlinkClick r:id="rId2"/>
              </a:rPr>
              <a:t>https://www.mygreatlearning.com/blog/what-is-ridge-regression/</a:t>
            </a:r>
            <a:endParaRPr lang="en-US" dirty="0">
              <a:latin typeface="inheri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50634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F871EB-4C33-40A7-8FB6-DA4758D213BD}"/>
              </a:ext>
            </a:extLst>
          </p:cNvPr>
          <p:cNvSpPr txBox="1"/>
          <p:nvPr/>
        </p:nvSpPr>
        <p:spPr>
          <a:xfrm>
            <a:off x="630315" y="758522"/>
            <a:ext cx="10946167" cy="5707588"/>
          </a:xfrm>
          <a:prstGeom prst="rect">
            <a:avLst/>
          </a:prstGeom>
          <a:noFill/>
        </p:spPr>
        <p:txBody>
          <a:bodyPr wrap="square">
            <a:spAutoFit/>
          </a:bodyPr>
          <a:lstStyle/>
          <a:p>
            <a:pPr marL="411480" marR="0" indent="-18288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B2.</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Summarize </a:t>
            </a: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one</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assumption of the chosen prediction method. </a:t>
            </a:r>
          </a:p>
          <a:p>
            <a:pPr marL="411480" marR="0" indent="-182880" fontAlgn="base">
              <a:lnSpc>
                <a:spcPct val="107000"/>
              </a:lnSpc>
              <a:spcBef>
                <a:spcPts val="0"/>
              </a:spcBef>
              <a:spcAft>
                <a:spcPts val="0"/>
              </a:spcAft>
            </a:pPr>
            <a:r>
              <a:rPr lang="en-US" b="1"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Random Forest Example</a:t>
            </a:r>
            <a:r>
              <a:rPr lang="en-US"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 </a:t>
            </a:r>
          </a:p>
          <a:p>
            <a:pPr marL="411480" marR="0" indent="-182880" fontAlgn="base">
              <a:lnSpc>
                <a:spcPct val="107000"/>
              </a:lnSpc>
              <a:spcBef>
                <a:spcPts val="0"/>
              </a:spcBef>
              <a:spcAft>
                <a:spcPts val="0"/>
              </a:spcAft>
            </a:pPr>
            <a:r>
              <a:rPr lang="en-US" dirty="0">
                <a:latin typeface="inherit"/>
                <a:ea typeface="Times New Roman" panose="02020603050405020304" pitchFamily="18" charset="0"/>
                <a:cs typeface="Times New Roman" panose="02020603050405020304" pitchFamily="18" charset="0"/>
              </a:rPr>
              <a:t>The random forest uses bootstrap aggregation, and it assumes that sampling is representative, which is also an assumption of the decision tree on which the random forest is built. The tree-based model depends heavily on the training dataset used to build the model. For example, if one class consist of two components and in our dataset one component is represented by 100 samples, and another component is represented by 1 sample - probably most individual decision trees will see only the first component, and Random Forest will misclassify the second one (</a:t>
            </a:r>
            <a:r>
              <a:rPr lang="en-US" dirty="0" err="1">
                <a:latin typeface="inherit"/>
                <a:ea typeface="Times New Roman" panose="02020603050405020304" pitchFamily="18" charset="0"/>
                <a:cs typeface="Times New Roman" panose="02020603050405020304" pitchFamily="18" charset="0"/>
              </a:rPr>
              <a:t>StackExchange</a:t>
            </a:r>
            <a:r>
              <a:rPr lang="en-US" dirty="0">
                <a:latin typeface="inherit"/>
                <a:ea typeface="Times New Roman" panose="02020603050405020304" pitchFamily="18" charset="0"/>
                <a:cs typeface="Times New Roman" panose="02020603050405020304" pitchFamily="18" charset="0"/>
              </a:rPr>
              <a:t>, </a:t>
            </a:r>
            <a:r>
              <a:rPr lang="en-US" dirty="0" err="1">
                <a:latin typeface="inherit"/>
                <a:ea typeface="Times New Roman" panose="02020603050405020304" pitchFamily="18" charset="0"/>
                <a:cs typeface="Times New Roman" panose="02020603050405020304" pitchFamily="18" charset="0"/>
              </a:rPr>
              <a:t>n.d</a:t>
            </a:r>
            <a:r>
              <a:rPr lang="en-US" dirty="0">
                <a:latin typeface="inherit"/>
                <a:ea typeface="Times New Roman" panose="02020603050405020304" pitchFamily="18" charset="0"/>
                <a:cs typeface="Times New Roman" panose="02020603050405020304" pitchFamily="18" charset="0"/>
              </a:rPr>
              <a:t>).</a:t>
            </a:r>
          </a:p>
          <a:p>
            <a:pPr marL="411480" marR="0" indent="-182880" fontAlgn="base">
              <a:lnSpc>
                <a:spcPct val="107000"/>
              </a:lnSpc>
              <a:spcBef>
                <a:spcPts val="0"/>
              </a:spcBef>
              <a:spcAft>
                <a:spcPts val="0"/>
              </a:spcAft>
            </a:pPr>
            <a:endParaRPr lang="en-US" dirty="0">
              <a:solidFill>
                <a:srgbClr val="0070C0"/>
              </a:solidFill>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b="1"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Decision Tree Example: </a:t>
            </a:r>
          </a:p>
          <a:p>
            <a:pPr marL="411480" marR="0" indent="-182880" fontAlgn="base">
              <a:lnSpc>
                <a:spcPct val="107000"/>
              </a:lnSpc>
              <a:spcBef>
                <a:spcPts val="0"/>
              </a:spcBef>
              <a:spcAft>
                <a:spcPts val="0"/>
              </a:spcAft>
            </a:pPr>
            <a:r>
              <a:rPr lang="en-US" dirty="0">
                <a:latin typeface="inherit"/>
                <a:ea typeface="Times New Roman" panose="02020603050405020304" pitchFamily="18" charset="0"/>
                <a:cs typeface="Times New Roman" panose="02020603050405020304" pitchFamily="18" charset="0"/>
              </a:rPr>
              <a:t>According to </a:t>
            </a:r>
            <a:r>
              <a:rPr lang="en-US" dirty="0" err="1">
                <a:latin typeface="inherit"/>
                <a:ea typeface="Times New Roman" panose="02020603050405020304" pitchFamily="18" charset="0"/>
                <a:cs typeface="Times New Roman" panose="02020603050405020304" pitchFamily="18" charset="0"/>
              </a:rPr>
              <a:t>Navlani</a:t>
            </a:r>
            <a:r>
              <a:rPr lang="en-US" dirty="0">
                <a:latin typeface="inherit"/>
                <a:ea typeface="Times New Roman" panose="02020603050405020304" pitchFamily="18" charset="0"/>
                <a:cs typeface="Times New Roman" panose="02020603050405020304" pitchFamily="18" charset="0"/>
              </a:rPr>
              <a:t> (2018), one assumption of the decision tree algorithm is that it is a non-parametric. It doesn't make distribution assumptions on the data. Thus, decisions can deal with non-linear data, skewed data, multi-modal data, and categorical, ordinal, and non-ordinal data efficiently. This characteristic makes the model easier to understand, interpret, and visualize.</a:t>
            </a:r>
          </a:p>
          <a:p>
            <a:pPr marL="411480" marR="0" indent="-182880" fontAlgn="base">
              <a:lnSpc>
                <a:spcPct val="107000"/>
              </a:lnSpc>
              <a:spcBef>
                <a:spcPts val="0"/>
              </a:spcBef>
              <a:spcAft>
                <a:spcPts val="0"/>
              </a:spcAft>
            </a:pPr>
            <a:endParaRPr lang="en-US" dirty="0">
              <a:solidFill>
                <a:srgbClr val="0070C0"/>
              </a:solidFill>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1800" b="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Ridge Regression Example</a:t>
            </a:r>
          </a:p>
          <a:p>
            <a:pPr marL="411480" indent="-182880" fontAlgn="base">
              <a:lnSpc>
                <a:spcPct val="107000"/>
              </a:lnSpc>
            </a:pPr>
            <a:r>
              <a:rPr lang="en-US" dirty="0">
                <a:latin typeface="inherit"/>
              </a:rPr>
              <a:t>The assumptions of ridge regression are the same as that of linear regression: linearity, constant variance, and independence. However, as ridge regression does not provide confidence limits, the distribution of errors to be normal need not be assumed.</a:t>
            </a:r>
            <a:endPar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4967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C95B95-A68D-47B1-A123-70454659D6DA}"/>
              </a:ext>
            </a:extLst>
          </p:cNvPr>
          <p:cNvPicPr>
            <a:picLocks noChangeAspect="1"/>
          </p:cNvPicPr>
          <p:nvPr/>
        </p:nvPicPr>
        <p:blipFill>
          <a:blip r:embed="rId2"/>
          <a:stretch>
            <a:fillRect/>
          </a:stretch>
        </p:blipFill>
        <p:spPr>
          <a:xfrm>
            <a:off x="1028700" y="1438275"/>
            <a:ext cx="10163175" cy="4571022"/>
          </a:xfrm>
          <a:prstGeom prst="rect">
            <a:avLst/>
          </a:prstGeom>
        </p:spPr>
      </p:pic>
      <p:sp>
        <p:nvSpPr>
          <p:cNvPr id="6" name="TextBox 5">
            <a:extLst>
              <a:ext uri="{FF2B5EF4-FFF2-40B4-BE49-F238E27FC236}">
                <a16:creationId xmlns:a16="http://schemas.microsoft.com/office/drawing/2014/main" id="{BCBDDC79-EDDE-4A6E-9E7C-FC6645B78F58}"/>
              </a:ext>
            </a:extLst>
          </p:cNvPr>
          <p:cNvSpPr txBox="1"/>
          <p:nvPr/>
        </p:nvSpPr>
        <p:spPr>
          <a:xfrm>
            <a:off x="752856" y="777681"/>
            <a:ext cx="10686287" cy="369332"/>
          </a:xfrm>
          <a:prstGeom prst="rect">
            <a:avLst/>
          </a:prstGeom>
          <a:solidFill>
            <a:schemeClr val="bg1">
              <a:lumMod val="95000"/>
            </a:schemeClr>
          </a:solidFill>
        </p:spPr>
        <p:txBody>
          <a:bodyPr wrap="square">
            <a:spAutoFit/>
          </a:bodyPr>
          <a:lstStyle/>
          <a:p>
            <a:r>
              <a:rPr lang="en-US" dirty="0">
                <a:solidFill>
                  <a:srgbClr val="C00000"/>
                </a:solidFill>
                <a:latin typeface="inherit"/>
                <a:ea typeface="Calibri" panose="020F0502020204030204" pitchFamily="34" charset="0"/>
              </a:rPr>
              <a:t>B3: </a:t>
            </a:r>
            <a:r>
              <a:rPr lang="en-US" dirty="0">
                <a:solidFill>
                  <a:srgbClr val="0070C0"/>
                </a:solidFill>
                <a:latin typeface="inherit"/>
                <a:ea typeface="Calibri" panose="020F0502020204030204" pitchFamily="34" charset="0"/>
              </a:rPr>
              <a:t>T</a:t>
            </a:r>
            <a:r>
              <a:rPr lang="en-US" dirty="0">
                <a:solidFill>
                  <a:srgbClr val="0070C0"/>
                </a:solidFill>
                <a:effectLst/>
                <a:latin typeface="inherit"/>
                <a:ea typeface="Calibri" panose="020F0502020204030204" pitchFamily="34" charset="0"/>
              </a:rPr>
              <a:t>he list of libraries and their usages for this analysis are shown on the table on the next page</a:t>
            </a:r>
            <a:r>
              <a:rPr lang="en-US" dirty="0">
                <a:solidFill>
                  <a:srgbClr val="333333"/>
                </a:solidFill>
                <a:effectLst/>
                <a:latin typeface="inherit"/>
                <a:ea typeface="Calibri" panose="020F0502020204030204" pitchFamily="34" charset="0"/>
              </a:rPr>
              <a:t>.</a:t>
            </a:r>
            <a:endParaRPr lang="en-US" dirty="0"/>
          </a:p>
        </p:txBody>
      </p:sp>
    </p:spTree>
    <p:extLst>
      <p:ext uri="{BB962C8B-B14F-4D97-AF65-F5344CB8AC3E}">
        <p14:creationId xmlns:p14="http://schemas.microsoft.com/office/powerpoint/2010/main" val="15322051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6756BF1-CE11-4362-ABEA-E6AA9D2535BB}"/>
              </a:ext>
            </a:extLst>
          </p:cNvPr>
          <p:cNvGraphicFramePr>
            <a:graphicFrameLocks noGrp="1"/>
          </p:cNvGraphicFramePr>
          <p:nvPr>
            <p:extLst>
              <p:ext uri="{D42A27DB-BD31-4B8C-83A1-F6EECF244321}">
                <p14:modId xmlns:p14="http://schemas.microsoft.com/office/powerpoint/2010/main" val="1518334171"/>
              </p:ext>
            </p:extLst>
          </p:nvPr>
        </p:nvGraphicFramePr>
        <p:xfrm>
          <a:off x="886120" y="640597"/>
          <a:ext cx="10444899" cy="5547029"/>
        </p:xfrm>
        <a:graphic>
          <a:graphicData uri="http://schemas.openxmlformats.org/drawingml/2006/table">
            <a:tbl>
              <a:tblPr firstRow="1" firstCol="1" bandRow="1"/>
              <a:tblGrid>
                <a:gridCol w="3374795">
                  <a:extLst>
                    <a:ext uri="{9D8B030D-6E8A-4147-A177-3AD203B41FA5}">
                      <a16:colId xmlns:a16="http://schemas.microsoft.com/office/drawing/2014/main" val="2211031200"/>
                    </a:ext>
                  </a:extLst>
                </a:gridCol>
                <a:gridCol w="7070104">
                  <a:extLst>
                    <a:ext uri="{9D8B030D-6E8A-4147-A177-3AD203B41FA5}">
                      <a16:colId xmlns:a16="http://schemas.microsoft.com/office/drawing/2014/main" val="620481166"/>
                    </a:ext>
                  </a:extLst>
                </a:gridCol>
              </a:tblGrid>
              <a:tr h="125611">
                <a:tc>
                  <a:txBody>
                    <a:bodyPr/>
                    <a:lstStyle/>
                    <a:p>
                      <a:pPr marL="0" marR="0">
                        <a:lnSpc>
                          <a:spcPct val="100000"/>
                        </a:lnSpc>
                        <a:spcBef>
                          <a:spcPts val="0"/>
                        </a:spcBef>
                        <a:spcAft>
                          <a:spcPts val="0"/>
                        </a:spcAft>
                      </a:pPr>
                      <a:r>
                        <a:rPr lang="en-US" sz="1600" b="1" dirty="0">
                          <a:solidFill>
                            <a:srgbClr val="333333"/>
                          </a:solidFill>
                          <a:effectLst/>
                          <a:latin typeface="inherit"/>
                          <a:ea typeface="Calibri" panose="020F0502020204030204" pitchFamily="34" charset="0"/>
                          <a:cs typeface="Times New Roman" panose="02020603050405020304" pitchFamily="18" charset="0"/>
                        </a:rPr>
                        <a:t>Library name</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b="1">
                          <a:solidFill>
                            <a:srgbClr val="333333"/>
                          </a:solidFill>
                          <a:effectLst/>
                          <a:latin typeface="inherit"/>
                          <a:ea typeface="Calibri" panose="020F0502020204030204" pitchFamily="34" charset="0"/>
                          <a:cs typeface="Times New Roman" panose="02020603050405020304" pitchFamily="18" charset="0"/>
                        </a:rPr>
                        <a:t>Usage</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2804557"/>
                  </a:ext>
                </a:extLst>
              </a:tr>
              <a:tr h="125611">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os</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View Operating system file information.</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824183"/>
                  </a:ext>
                </a:extLst>
              </a:tr>
              <a:tr h="265984">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pandas</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For importing data into Dataframe and data manipulations.</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260643"/>
                  </a:ext>
                </a:extLst>
              </a:tr>
              <a:tr h="125611">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numpy</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It provides array objects for calculations.</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732398"/>
                  </a:ext>
                </a:extLst>
              </a:tr>
              <a:tr h="121180">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seaborn</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For Visualizations like correlation matrix.</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4901389"/>
                  </a:ext>
                </a:extLst>
              </a:tr>
              <a:tr h="125611">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matplotlib.pyplot</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Visualization like scatter plot.</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1712859"/>
                  </a:ext>
                </a:extLst>
              </a:tr>
              <a:tr h="409235">
                <a:tc>
                  <a:txBody>
                    <a:bodyPr/>
                    <a:lstStyle/>
                    <a:p>
                      <a:pPr marL="0" marR="0">
                        <a:lnSpc>
                          <a:spcPct val="100000"/>
                        </a:lnSpc>
                        <a:spcBef>
                          <a:spcPts val="0"/>
                        </a:spcBef>
                        <a:spcAft>
                          <a:spcPts val="0"/>
                        </a:spcAft>
                      </a:pPr>
                      <a:r>
                        <a:rPr lang="en-US" sz="1600" dirty="0" err="1">
                          <a:solidFill>
                            <a:srgbClr val="333333"/>
                          </a:solidFill>
                          <a:effectLst/>
                          <a:latin typeface="inherit"/>
                          <a:ea typeface="Calibri" panose="020F0502020204030204" pitchFamily="34" charset="0"/>
                          <a:cs typeface="Times New Roman" panose="02020603050405020304" pitchFamily="18" charset="0"/>
                        </a:rPr>
                        <a:t>sklearn.feature_selection</a:t>
                      </a:r>
                      <a:r>
                        <a:rPr lang="en-US" sz="1600" dirty="0">
                          <a:solidFill>
                            <a:srgbClr val="333333"/>
                          </a:solidFill>
                          <a:effectLst/>
                          <a:latin typeface="inherit"/>
                          <a:ea typeface="Calibri" panose="020F0502020204030204" pitchFamily="34" charset="0"/>
                          <a:cs typeface="Times New Roman" panose="02020603050405020304" pitchFamily="18" charset="0"/>
                        </a:rPr>
                        <a:t> import </a:t>
                      </a:r>
                      <a:r>
                        <a:rPr lang="en-US" sz="1600" dirty="0" err="1">
                          <a:solidFill>
                            <a:srgbClr val="333333"/>
                          </a:solidFill>
                          <a:effectLst/>
                          <a:latin typeface="inherit"/>
                          <a:ea typeface="Calibri" panose="020F0502020204030204" pitchFamily="34" charset="0"/>
                          <a:cs typeface="Times New Roman" panose="02020603050405020304" pitchFamily="18" charset="0"/>
                        </a:rPr>
                        <a:t>SelectKBest,f_classif</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feature selection.</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729285"/>
                  </a:ext>
                </a:extLst>
              </a:tr>
              <a:tr h="265984">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sklearn.model_selection</a:t>
                      </a:r>
                      <a:r>
                        <a:rPr lang="en-US" sz="1600" dirty="0">
                          <a:solidFill>
                            <a:srgbClr val="333333"/>
                          </a:solidFill>
                          <a:effectLst/>
                          <a:latin typeface="inherit"/>
                          <a:ea typeface="Calibri" panose="020F0502020204030204" pitchFamily="34" charset="0"/>
                          <a:cs typeface="Times New Roman" panose="02020603050405020304" pitchFamily="18" charset="0"/>
                        </a:rPr>
                        <a:t> import </a:t>
                      </a:r>
                      <a:r>
                        <a:rPr lang="en-US" sz="1600" dirty="0" err="1">
                          <a:solidFill>
                            <a:srgbClr val="333333"/>
                          </a:solidFill>
                          <a:effectLst/>
                          <a:latin typeface="inherit"/>
                          <a:ea typeface="Calibri" panose="020F0502020204030204" pitchFamily="34" charset="0"/>
                          <a:cs typeface="Times New Roman" panose="02020603050405020304" pitchFamily="18" charset="0"/>
                        </a:rPr>
                        <a:t>train_test_split</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splitting data into train and test sets.</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772565"/>
                  </a:ext>
                </a:extLst>
              </a:tr>
              <a:tr h="265984">
                <a:tc>
                  <a:txBody>
                    <a:bodyPr/>
                    <a:lstStyle/>
                    <a:p>
                      <a:pPr marL="0" marR="0">
                        <a:lnSpc>
                          <a:spcPct val="100000"/>
                        </a:lnSpc>
                        <a:spcBef>
                          <a:spcPts val="0"/>
                        </a:spcBef>
                        <a:spcAft>
                          <a:spcPts val="0"/>
                        </a:spcAft>
                      </a:pPr>
                      <a:r>
                        <a:rPr lang="en-US" sz="1600" dirty="0" err="1">
                          <a:solidFill>
                            <a:srgbClr val="333333"/>
                          </a:solidFill>
                          <a:effectLst/>
                          <a:latin typeface="inherit"/>
                          <a:ea typeface="Calibri" panose="020F0502020204030204" pitchFamily="34" charset="0"/>
                          <a:cs typeface="Times New Roman" panose="02020603050405020304" pitchFamily="18" charset="0"/>
                        </a:rPr>
                        <a:t>sklearn.ensemble</a:t>
                      </a:r>
                      <a:r>
                        <a:rPr lang="en-US" sz="1600" dirty="0">
                          <a:solidFill>
                            <a:srgbClr val="333333"/>
                          </a:solidFill>
                          <a:effectLst/>
                          <a:latin typeface="inherit"/>
                          <a:ea typeface="Calibri" panose="020F0502020204030204" pitchFamily="34" charset="0"/>
                          <a:cs typeface="Times New Roman" panose="02020603050405020304" pitchFamily="18" charset="0"/>
                        </a:rPr>
                        <a:t> import </a:t>
                      </a:r>
                      <a:r>
                        <a:rPr lang="en-US" sz="1600" dirty="0" err="1">
                          <a:solidFill>
                            <a:srgbClr val="333333"/>
                          </a:solidFill>
                          <a:effectLst/>
                          <a:latin typeface="inherit"/>
                          <a:ea typeface="Calibri" panose="020F0502020204030204" pitchFamily="34" charset="0"/>
                          <a:cs typeface="Times New Roman" panose="02020603050405020304" pitchFamily="18" charset="0"/>
                        </a:rPr>
                        <a:t>RandomForestRegressor</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Random forest regressor that fits a number of decision trees.</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82260"/>
                  </a:ext>
                </a:extLst>
              </a:tr>
              <a:tr h="695737">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sklearn.model_selection import GridSearchCV</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Performs exhaustive search over the specified parameter values for an estimator (</a:t>
                      </a:r>
                      <a:r>
                        <a:rPr lang="en-US" sz="1600" dirty="0" err="1">
                          <a:solidFill>
                            <a:srgbClr val="333333"/>
                          </a:solidFill>
                          <a:effectLst/>
                          <a:latin typeface="inherit"/>
                          <a:ea typeface="Calibri" panose="020F0502020204030204" pitchFamily="34" charset="0"/>
                          <a:cs typeface="Times New Roman" panose="02020603050405020304" pitchFamily="18" charset="0"/>
                        </a:rPr>
                        <a:t>Randomforest</a:t>
                      </a:r>
                      <a:r>
                        <a:rPr lang="en-US" sz="1600" dirty="0">
                          <a:solidFill>
                            <a:srgbClr val="333333"/>
                          </a:solidFill>
                          <a:effectLst/>
                          <a:latin typeface="inherit"/>
                          <a:ea typeface="Calibri" panose="020F0502020204030204" pitchFamily="34" charset="0"/>
                          <a:cs typeface="Times New Roman" panose="02020603050405020304" pitchFamily="18" charset="0"/>
                        </a:rPr>
                        <a:t> in this case and searching for the optimal value of '</a:t>
                      </a:r>
                      <a:r>
                        <a:rPr lang="en-US" sz="1600" dirty="0" err="1">
                          <a:solidFill>
                            <a:srgbClr val="333333"/>
                          </a:solidFill>
                          <a:effectLst/>
                          <a:latin typeface="inherit"/>
                          <a:ea typeface="Calibri" panose="020F0502020204030204" pitchFamily="34" charset="0"/>
                          <a:cs typeface="Times New Roman" panose="02020603050405020304" pitchFamily="18" charset="0"/>
                        </a:rPr>
                        <a:t>n_estimators</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max_features</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max_depth</a:t>
                      </a:r>
                      <a:r>
                        <a:rPr lang="en-US" sz="1600" dirty="0">
                          <a:solidFill>
                            <a:srgbClr val="333333"/>
                          </a:solidFill>
                          <a:effectLst/>
                          <a:latin typeface="inherit"/>
                          <a:ea typeface="Calibri" panose="020F0502020204030204" pitchFamily="34" charset="0"/>
                          <a:cs typeface="Times New Roman" panose="02020603050405020304" pitchFamily="18" charset="0"/>
                        </a:rPr>
                        <a:t>').</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560925"/>
                  </a:ext>
                </a:extLst>
              </a:tr>
              <a:tr h="265984">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sklearn.metrics import accuracy_score</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It provides an accuracy score for the model.</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8100459"/>
                  </a:ext>
                </a:extLst>
              </a:tr>
              <a:tr h="265984">
                <a:tc>
                  <a:txBody>
                    <a:bodyPr/>
                    <a:lstStyle/>
                    <a:p>
                      <a:pPr marL="0" marR="0">
                        <a:lnSpc>
                          <a:spcPct val="100000"/>
                        </a:lnSpc>
                        <a:spcBef>
                          <a:spcPts val="0"/>
                        </a:spcBef>
                        <a:spcAft>
                          <a:spcPts val="0"/>
                        </a:spcAft>
                      </a:pPr>
                      <a:r>
                        <a:rPr lang="en-US" sz="1600" dirty="0" err="1">
                          <a:solidFill>
                            <a:srgbClr val="333333"/>
                          </a:solidFill>
                          <a:effectLst/>
                          <a:latin typeface="inherit"/>
                          <a:ea typeface="Calibri" panose="020F0502020204030204" pitchFamily="34" charset="0"/>
                          <a:cs typeface="Times New Roman" panose="02020603050405020304" pitchFamily="18" charset="0"/>
                        </a:rPr>
                        <a:t>sklearn.metrics</a:t>
                      </a:r>
                      <a:r>
                        <a:rPr lang="en-US" sz="1600" dirty="0">
                          <a:solidFill>
                            <a:srgbClr val="333333"/>
                          </a:solidFill>
                          <a:effectLst/>
                          <a:latin typeface="inherit"/>
                          <a:ea typeface="Calibri" panose="020F0502020204030204" pitchFamily="34" charset="0"/>
                          <a:cs typeface="Times New Roman" panose="02020603050405020304" pitchFamily="18" charset="0"/>
                        </a:rPr>
                        <a:t> import </a:t>
                      </a:r>
                      <a:r>
                        <a:rPr lang="en-US" sz="1600" dirty="0" err="1">
                          <a:solidFill>
                            <a:srgbClr val="333333"/>
                          </a:solidFill>
                          <a:effectLst/>
                          <a:latin typeface="inherit"/>
                          <a:ea typeface="Calibri" panose="020F0502020204030204" pitchFamily="34" charset="0"/>
                          <a:cs typeface="Times New Roman" panose="02020603050405020304" pitchFamily="18" charset="0"/>
                        </a:rPr>
                        <a:t>make_scorer</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Scoring function to use in GridSearchCV.</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5025833"/>
                  </a:ext>
                </a:extLst>
              </a:tr>
              <a:tr h="409235">
                <a:tc>
                  <a:txBody>
                    <a:bodyPr/>
                    <a:lstStyle/>
                    <a:p>
                      <a:pPr marL="0" marR="0">
                        <a:lnSpc>
                          <a:spcPct val="100000"/>
                        </a:lnSpc>
                        <a:spcBef>
                          <a:spcPts val="0"/>
                        </a:spcBef>
                        <a:spcAft>
                          <a:spcPts val="0"/>
                        </a:spcAft>
                      </a:pPr>
                      <a:r>
                        <a:rPr lang="en-US" sz="1600" dirty="0" err="1">
                          <a:solidFill>
                            <a:srgbClr val="333333"/>
                          </a:solidFill>
                          <a:effectLst/>
                          <a:latin typeface="inherit"/>
                          <a:ea typeface="Calibri" panose="020F0502020204030204" pitchFamily="34" charset="0"/>
                          <a:cs typeface="Times New Roman" panose="02020603050405020304" pitchFamily="18" charset="0"/>
                        </a:rPr>
                        <a:t>sklearn.metrics</a:t>
                      </a:r>
                      <a:r>
                        <a:rPr lang="en-US" sz="1600" dirty="0">
                          <a:solidFill>
                            <a:srgbClr val="333333"/>
                          </a:solidFill>
                          <a:effectLst/>
                          <a:latin typeface="inherit"/>
                          <a:ea typeface="Calibri" panose="020F0502020204030204" pitchFamily="34" charset="0"/>
                          <a:cs typeface="Times New Roman" panose="02020603050405020304" pitchFamily="18" charset="0"/>
                        </a:rPr>
                        <a:t> import </a:t>
                      </a:r>
                      <a:r>
                        <a:rPr lang="en-US" sz="1600" dirty="0" err="1">
                          <a:solidFill>
                            <a:srgbClr val="333333"/>
                          </a:solidFill>
                          <a:effectLst/>
                          <a:latin typeface="inherit"/>
                          <a:ea typeface="Calibri" panose="020F0502020204030204" pitchFamily="34" charset="0"/>
                          <a:cs typeface="Times New Roman" panose="02020603050405020304" pitchFamily="18" charset="0"/>
                        </a:rPr>
                        <a:t>mean_squared_error</a:t>
                      </a:r>
                      <a:r>
                        <a:rPr lang="en-US" sz="1600" dirty="0">
                          <a:solidFill>
                            <a:srgbClr val="333333"/>
                          </a:solidFill>
                          <a:effectLst/>
                          <a:latin typeface="inherit"/>
                          <a:ea typeface="Calibri" panose="020F0502020204030204" pitchFamily="34" charset="0"/>
                          <a:cs typeface="Times New Roman" panose="02020603050405020304" pitchFamily="18" charset="0"/>
                        </a:rPr>
                        <a:t> as MSE</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getting the Mean squared error metric score for the model.</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425384"/>
                  </a:ext>
                </a:extLst>
              </a:tr>
              <a:tr h="359957">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sklearn.metrics import r2_score</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getting the R2 (coefficient of determination).</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4073583"/>
                  </a:ext>
                </a:extLst>
              </a:tr>
              <a:tr h="265984">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sklearn.metrics import mean_absolute_error</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getting the Mean absolute error score.</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8158605"/>
                  </a:ext>
                </a:extLst>
              </a:tr>
            </a:tbl>
          </a:graphicData>
        </a:graphic>
      </p:graphicFrame>
    </p:spTree>
    <p:extLst>
      <p:ext uri="{BB962C8B-B14F-4D97-AF65-F5344CB8AC3E}">
        <p14:creationId xmlns:p14="http://schemas.microsoft.com/office/powerpoint/2010/main" val="4197693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1992EB-C1C5-4E01-A376-2614C33855A5}"/>
              </a:ext>
            </a:extLst>
          </p:cNvPr>
          <p:cNvSpPr txBox="1"/>
          <p:nvPr/>
        </p:nvSpPr>
        <p:spPr>
          <a:xfrm>
            <a:off x="600075" y="745837"/>
            <a:ext cx="10344150" cy="373051"/>
          </a:xfrm>
          <a:prstGeom prst="rect">
            <a:avLst/>
          </a:prstGeom>
          <a:noFill/>
        </p:spPr>
        <p:txBody>
          <a:bodyPr wrap="square">
            <a:spAutoFit/>
          </a:bodyPr>
          <a:lstStyle/>
          <a:p>
            <a:pPr marR="0" fontAlgn="base">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B3 Cont’d.</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b="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R packages or libraries Example</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endParaRPr lang="en-US" dirty="0">
              <a:latin typeface="inherit"/>
            </a:endParaRPr>
          </a:p>
        </p:txBody>
      </p:sp>
      <p:graphicFrame>
        <p:nvGraphicFramePr>
          <p:cNvPr id="7" name="Table 6">
            <a:extLst>
              <a:ext uri="{FF2B5EF4-FFF2-40B4-BE49-F238E27FC236}">
                <a16:creationId xmlns:a16="http://schemas.microsoft.com/office/drawing/2014/main" id="{F41E9719-6DE3-487B-800C-EF60A48D85E0}"/>
              </a:ext>
            </a:extLst>
          </p:cNvPr>
          <p:cNvGraphicFramePr>
            <a:graphicFrameLocks noGrp="1"/>
          </p:cNvGraphicFramePr>
          <p:nvPr>
            <p:extLst>
              <p:ext uri="{D42A27DB-BD31-4B8C-83A1-F6EECF244321}">
                <p14:modId xmlns:p14="http://schemas.microsoft.com/office/powerpoint/2010/main" val="286389474"/>
              </p:ext>
            </p:extLst>
          </p:nvPr>
        </p:nvGraphicFramePr>
        <p:xfrm>
          <a:off x="1808951" y="1225118"/>
          <a:ext cx="8853131" cy="4696288"/>
        </p:xfrm>
        <a:graphic>
          <a:graphicData uri="http://schemas.openxmlformats.org/drawingml/2006/table">
            <a:tbl>
              <a:tblPr firstRow="1" firstCol="1" bandRow="1"/>
              <a:tblGrid>
                <a:gridCol w="1111802">
                  <a:extLst>
                    <a:ext uri="{9D8B030D-6E8A-4147-A177-3AD203B41FA5}">
                      <a16:colId xmlns:a16="http://schemas.microsoft.com/office/drawing/2014/main" val="3521387498"/>
                    </a:ext>
                  </a:extLst>
                </a:gridCol>
                <a:gridCol w="7741329">
                  <a:extLst>
                    <a:ext uri="{9D8B030D-6E8A-4147-A177-3AD203B41FA5}">
                      <a16:colId xmlns:a16="http://schemas.microsoft.com/office/drawing/2014/main" val="2337471126"/>
                    </a:ext>
                  </a:extLst>
                </a:gridCol>
              </a:tblGrid>
              <a:tr h="442515">
                <a:tc>
                  <a:txBody>
                    <a:bodyPr/>
                    <a:lstStyle/>
                    <a:p>
                      <a:pPr marL="0" marR="0" algn="ctr">
                        <a:lnSpc>
                          <a:spcPct val="107000"/>
                        </a:lnSpc>
                        <a:spcBef>
                          <a:spcPts val="0"/>
                        </a:spcBef>
                        <a:spcAft>
                          <a:spcPts val="800"/>
                        </a:spcAft>
                      </a:pPr>
                      <a:r>
                        <a:rPr lang="en-US" sz="1200" b="1" dirty="0">
                          <a:effectLst/>
                          <a:latin typeface="inherit"/>
                          <a:ea typeface="Calibri" panose="020F0502020204030204" pitchFamily="34" charset="0"/>
                          <a:cs typeface="Times New Roman" panose="02020603050405020304" pitchFamily="18" charset="0"/>
                        </a:rPr>
                        <a:t>Package/Library Name</a:t>
                      </a:r>
                      <a:endParaRPr lang="en-US" sz="1200" dirty="0">
                        <a:effectLst/>
                        <a:latin typeface="inherit"/>
                        <a:ea typeface="Calibri" panose="020F0502020204030204" pitchFamily="34" charset="0"/>
                        <a:cs typeface="Times New Roman" panose="02020603050405020304" pitchFamily="18" charset="0"/>
                      </a:endParaRP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b="1" dirty="0">
                          <a:effectLst/>
                          <a:latin typeface="inherit"/>
                          <a:ea typeface="Calibri" panose="020F0502020204030204" pitchFamily="34" charset="0"/>
                          <a:cs typeface="Times New Roman" panose="02020603050405020304" pitchFamily="18" charset="0"/>
                        </a:rPr>
                        <a:t>Usage</a:t>
                      </a:r>
                      <a:endParaRPr lang="en-US" sz="1200" dirty="0">
                        <a:effectLst/>
                        <a:latin typeface="inherit"/>
                        <a:ea typeface="Calibri" panose="020F0502020204030204" pitchFamily="34" charset="0"/>
                        <a:cs typeface="Times New Roman" panose="02020603050405020304" pitchFamily="18" charset="0"/>
                      </a:endParaRP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693750"/>
                  </a:ext>
                </a:extLst>
              </a:tr>
              <a:tr h="220550">
                <a:tc>
                  <a:txBody>
                    <a:bodyPr/>
                    <a:lstStyle/>
                    <a:p>
                      <a:pPr marL="0" marR="0">
                        <a:lnSpc>
                          <a:spcPct val="107000"/>
                        </a:lnSpc>
                        <a:spcBef>
                          <a:spcPts val="0"/>
                        </a:spcBef>
                        <a:spcAft>
                          <a:spcPts val="800"/>
                        </a:spcAft>
                      </a:pPr>
                      <a:r>
                        <a:rPr lang="en-US" sz="1200" dirty="0" err="1">
                          <a:effectLst/>
                          <a:latin typeface="inherit"/>
                          <a:ea typeface="Calibri" panose="020F0502020204030204" pitchFamily="34" charset="0"/>
                          <a:cs typeface="Times New Roman" panose="02020603050405020304" pitchFamily="18" charset="0"/>
                        </a:rPr>
                        <a:t>dplyr</a:t>
                      </a:r>
                      <a:endParaRPr lang="en-US" sz="1200" dirty="0">
                        <a:effectLst/>
                        <a:latin typeface="inherit"/>
                        <a:ea typeface="Calibri" panose="020F0502020204030204" pitchFamily="34" charset="0"/>
                        <a:cs typeface="Times New Roman" panose="02020603050405020304" pitchFamily="18" charset="0"/>
                      </a:endParaRP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For improving and simplifying the variable names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3632987"/>
                  </a:ext>
                </a:extLst>
              </a:tr>
              <a:tr h="442515">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caret </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classification and regression training functions. Helps find and remove highly correlated variables. Will allow the use of the train () function.  </a:t>
                      </a:r>
                      <a:r>
                        <a:rPr lang="en-US" sz="1200">
                          <a:effectLst/>
                          <a:latin typeface="inherit"/>
                          <a:ea typeface="Calibri" panose="020F0502020204030204" pitchFamily="34" charset="0"/>
                          <a:cs typeface="Times New Roman" panose="02020603050405020304" pitchFamily="18" charset="0"/>
                        </a:rPr>
                        <a:t>Also used for viewing the confusion matrix</a:t>
                      </a:r>
                      <a:endParaRPr lang="en-US" sz="1200" dirty="0">
                        <a:effectLst/>
                        <a:latin typeface="inherit"/>
                        <a:ea typeface="Calibri" panose="020F0502020204030204" pitchFamily="34" charset="0"/>
                        <a:cs typeface="Times New Roman" panose="02020603050405020304" pitchFamily="18" charset="0"/>
                      </a:endParaRP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4693129"/>
                  </a:ext>
                </a:extLst>
              </a:tr>
              <a:tr h="22055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ggplot2</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creating graphical representations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4032653"/>
                  </a:ext>
                </a:extLst>
              </a:tr>
              <a:tr h="22055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E1071</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supporting the Decision Trees and random forest models.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0364675"/>
                  </a:ext>
                </a:extLst>
              </a:tr>
              <a:tr h="31269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Ranger</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implementing decision tree and random forests models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849795"/>
                  </a:ext>
                </a:extLst>
              </a:tr>
              <a:tr h="22055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RocR</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display and analyzing the ROC curves and AUC values.  </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959837"/>
                  </a:ext>
                </a:extLst>
              </a:tr>
              <a:tr h="22055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varImp</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To plot importance of features in the model</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5333360"/>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RandomForest</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creating models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0074147"/>
                  </a:ext>
                </a:extLst>
              </a:tr>
              <a:tr h="41814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Rpart</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running the DT algorithm. For train classification tree and for plotting the Tree and building Decision Tree model</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0281299"/>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base</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predicting and fitting the DT model</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634863"/>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Party</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creating and visualizing decision trees.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5887548"/>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DAAG</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Data Analysis and Graphics Data and Functions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237728"/>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pROC</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displaying and analyzing ROC Curves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3265989"/>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tree</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filtering missing data from the model frame.</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0888373"/>
                  </a:ext>
                </a:extLst>
              </a:tr>
            </a:tbl>
          </a:graphicData>
        </a:graphic>
      </p:graphicFrame>
    </p:spTree>
    <p:extLst>
      <p:ext uri="{BB962C8B-B14F-4D97-AF65-F5344CB8AC3E}">
        <p14:creationId xmlns:p14="http://schemas.microsoft.com/office/powerpoint/2010/main" val="37246934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99B117-AA1C-45E9-AB29-D6100011FA93}"/>
              </a:ext>
            </a:extLst>
          </p:cNvPr>
          <p:cNvSpPr txBox="1"/>
          <p:nvPr/>
        </p:nvSpPr>
        <p:spPr>
          <a:xfrm>
            <a:off x="908901" y="799463"/>
            <a:ext cx="10374198" cy="5508175"/>
          </a:xfrm>
          <a:prstGeom prst="rect">
            <a:avLst/>
          </a:prstGeom>
          <a:noFill/>
        </p:spPr>
        <p:txBody>
          <a:bodyPr wrap="square">
            <a:spAutoFit/>
          </a:bodyPr>
          <a:lstStyle/>
          <a:p>
            <a:pPr marL="0" marR="0" fontAlgn="base">
              <a:lnSpc>
                <a:spcPct val="107000"/>
              </a:lnSpc>
              <a:spcBef>
                <a:spcPts val="0"/>
              </a:spcBef>
              <a:spcAft>
                <a:spcPts val="0"/>
              </a:spcAft>
            </a:pP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Part III: Data Preparation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C.  Perform data preparation for the chosen data set by doing the following: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11480" marR="0" indent="-182880" fontAlgn="base">
              <a:lnSpc>
                <a:spcPct val="107000"/>
              </a:lnSpc>
              <a:spcBef>
                <a:spcPts val="0"/>
              </a:spcBef>
              <a:spcAft>
                <a:spcPts val="0"/>
              </a:spcAft>
            </a:pP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1800"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C1.  Describe </a:t>
            </a: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one</a:t>
            </a:r>
            <a:r>
              <a:rPr lang="en-US" sz="1800"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 data preprocessing goal relevant to the prediction method from part A1</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a:t>
            </a:r>
          </a:p>
          <a:p>
            <a:pPr marL="411480" marR="0" indent="-182880" fontAlgn="base">
              <a:lnSpc>
                <a:spcPct val="107000"/>
              </a:lnSpc>
              <a:spcBef>
                <a:spcPts val="0"/>
              </a:spcBef>
              <a:spcAft>
                <a:spcPts val="0"/>
              </a:spcAft>
            </a:pPr>
            <a:endParaRPr lang="en-US" dirty="0">
              <a:solidFill>
                <a:srgbClr val="333333"/>
              </a:solidFill>
              <a:latin typeface="Lato" panose="020F0502020204030203" pitchFamily="34" charset="0"/>
              <a:ea typeface="Calibri" panose="020F0502020204030204" pitchFamily="34" charset="0"/>
              <a:cs typeface="Times New Roman" panose="02020603050405020304" pitchFamily="18" charset="0"/>
            </a:endParaRPr>
          </a:p>
          <a:p>
            <a:pPr marL="160020" marR="0" indent="-342900" fontAlgn="base">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Data preprocessing is a term that covers a variety of operations data scientists will use to get the data in a form to be ready for analysis. Example: Removing white spaces, imputing missing data, scaling, etc. </a:t>
            </a:r>
          </a:p>
          <a:p>
            <a:pPr marL="160020" marR="0" indent="-342900" fontAlgn="base">
              <a:spcBef>
                <a:spcPts val="0"/>
              </a:spcBef>
              <a:spcAft>
                <a:spcPts val="0"/>
              </a:spcAft>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160020" marR="0" indent="-342900" fontAlgn="base">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You can use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one-hot encoding </a:t>
            </a:r>
            <a:r>
              <a:rPr lang="en-US" sz="2000" dirty="0">
                <a:effectLst/>
                <a:latin typeface="Calibri" panose="020F0502020204030204" pitchFamily="34" charset="0"/>
                <a:ea typeface="Calibri" panose="020F0502020204030204" pitchFamily="34" charset="0"/>
                <a:cs typeface="Times New Roman" panose="02020603050405020304" pitchFamily="18" charset="0"/>
              </a:rPr>
              <a:t>to convert the categorical variables into dummy variables, which also takes care of the datatype for all the object datatypes variables. </a:t>
            </a:r>
          </a:p>
          <a:p>
            <a:pPr marL="160020" marR="0" indent="-342900" fontAlgn="base">
              <a:spcBef>
                <a:spcPts val="0"/>
              </a:spcBef>
              <a:spcAft>
                <a:spcPts val="0"/>
              </a:spcAft>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160020" marR="0" indent="-342900" fontAlgn="base">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Many machine learning models cannot work directly with categorical data. Therefore, you many need to convert such categorical data into a numeric form for the machine learning algorithm. Pandas' library provides </a:t>
            </a:r>
            <a:r>
              <a:rPr lang="en-US" sz="2000" i="1"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get_dummies</a:t>
            </a:r>
            <a:r>
              <a:rPr lang="en-US" sz="20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method to convert categorical features to </a:t>
            </a:r>
            <a:r>
              <a:rPr lang="en-US" sz="2000" dirty="0">
                <a:latin typeface="Calibri" panose="020F0502020204030204" pitchFamily="34" charset="0"/>
                <a:ea typeface="Calibri" panose="020F0502020204030204" pitchFamily="34" charset="0"/>
                <a:cs typeface="Times New Roman" panose="02020603050405020304" pitchFamily="18" charset="0"/>
              </a:rPr>
              <a:t>dummy or indicator variables</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102870" marR="0" indent="-285750" fontAlgn="base">
              <a:spcBef>
                <a:spcPts val="0"/>
              </a:spcBef>
              <a:spcAft>
                <a:spcPts val="0"/>
              </a:spcAft>
              <a:buFont typeface="Arial" panose="020B0604020202020204" pitchFamily="34" charset="0"/>
              <a:buChar char="•"/>
            </a:pP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950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1046F8-52D9-4E3C-A291-7EA15E152447}"/>
              </a:ext>
            </a:extLst>
          </p:cNvPr>
          <p:cNvSpPr txBox="1"/>
          <p:nvPr/>
        </p:nvSpPr>
        <p:spPr>
          <a:xfrm>
            <a:off x="844859" y="648300"/>
            <a:ext cx="10502282" cy="3693319"/>
          </a:xfrm>
          <a:prstGeom prst="rect">
            <a:avLst/>
          </a:prstGeom>
          <a:noFill/>
        </p:spPr>
        <p:txBody>
          <a:bodyPr wrap="square">
            <a:spAutoFit/>
          </a:bodyPr>
          <a:lstStyle/>
          <a:p>
            <a:pPr marL="0" marR="0">
              <a:spcBef>
                <a:spcPts val="0"/>
              </a:spcBef>
              <a:spcAft>
                <a:spcPts val="0"/>
              </a:spcAft>
            </a:pPr>
            <a:r>
              <a:rPr lang="en-US" b="1" dirty="0">
                <a:effectLst/>
                <a:latin typeface="inherit"/>
                <a:ea typeface="Calibri" panose="020F0502020204030204" pitchFamily="34" charset="0"/>
              </a:rPr>
              <a:t>Need to study R Syntax?</a:t>
            </a:r>
          </a:p>
          <a:p>
            <a:pPr marL="0" marR="0">
              <a:spcBef>
                <a:spcPts val="0"/>
              </a:spcBef>
              <a:spcAft>
                <a:spcPts val="0"/>
              </a:spcAft>
            </a:pPr>
            <a:r>
              <a:rPr lang="en-US" dirty="0">
                <a:effectLst/>
                <a:latin typeface="inherit"/>
                <a:ea typeface="Calibri" panose="020F0502020204030204" pitchFamily="34" charset="0"/>
              </a:rPr>
              <a:t>On the D209 Homepage, click on “GO TO COURSE MATERIAL.” </a:t>
            </a:r>
          </a:p>
          <a:p>
            <a:pPr marL="0" marR="0">
              <a:spcBef>
                <a:spcPts val="0"/>
              </a:spcBef>
              <a:spcAft>
                <a:spcPts val="0"/>
              </a:spcAft>
            </a:pPr>
            <a:r>
              <a:rPr lang="en-US" dirty="0">
                <a:effectLst/>
                <a:latin typeface="inherit"/>
                <a:ea typeface="Calibri" panose="020F0502020204030204" pitchFamily="34" charset="0"/>
              </a:rPr>
              <a:t>Under catalog, click on tracks, then Custom Tracks.</a:t>
            </a:r>
          </a:p>
          <a:p>
            <a:pPr marL="0" marR="0">
              <a:spcBef>
                <a:spcPts val="0"/>
              </a:spcBef>
              <a:spcAft>
                <a:spcPts val="0"/>
              </a:spcAft>
            </a:pPr>
            <a:endParaRPr lang="en-US" dirty="0">
              <a:effectLst/>
              <a:latin typeface="inherit"/>
              <a:ea typeface="Calibri" panose="020F0502020204030204" pitchFamily="34" charset="0"/>
            </a:endParaRPr>
          </a:p>
          <a:p>
            <a:pPr marL="0" marR="0">
              <a:spcBef>
                <a:spcPts val="0"/>
              </a:spcBef>
              <a:spcAft>
                <a:spcPts val="0"/>
              </a:spcAft>
            </a:pPr>
            <a:r>
              <a:rPr lang="en-US" dirty="0">
                <a:effectLst/>
                <a:latin typeface="inherit"/>
                <a:ea typeface="Calibri" panose="020F0502020204030204" pitchFamily="34" charset="0"/>
              </a:rPr>
              <a:t>You will see an “R Programmer” course. </a:t>
            </a:r>
            <a:r>
              <a:rPr lang="en-US" u="sng" dirty="0">
                <a:solidFill>
                  <a:srgbClr val="0563C1"/>
                </a:solidFill>
                <a:effectLst/>
                <a:latin typeface="inherit"/>
                <a:ea typeface="Calibri" panose="020F0502020204030204" pitchFamily="34" charset="0"/>
                <a:hlinkClick r:id="rId2"/>
              </a:rPr>
              <a:t>https://app.datacamp.com/learn/career-tracks/r-programmer</a:t>
            </a:r>
            <a:endParaRPr lang="en-US" dirty="0">
              <a:effectLst/>
              <a:latin typeface="inherit"/>
              <a:ea typeface="Calibri" panose="020F0502020204030204" pitchFamily="34" charset="0"/>
            </a:endParaRPr>
          </a:p>
          <a:p>
            <a:pPr marL="0" marR="0">
              <a:spcBef>
                <a:spcPts val="0"/>
              </a:spcBef>
              <a:spcAft>
                <a:spcPts val="0"/>
              </a:spcAft>
            </a:pPr>
            <a:r>
              <a:rPr lang="en-US" dirty="0">
                <a:effectLst/>
                <a:latin typeface="inherit"/>
                <a:ea typeface="Calibri" panose="020F0502020204030204" pitchFamily="34" charset="0"/>
              </a:rPr>
              <a:t> Intermediate R courses at </a:t>
            </a:r>
            <a:r>
              <a:rPr lang="en-US" u="sng" dirty="0">
                <a:solidFill>
                  <a:srgbClr val="0563C1"/>
                </a:solidFill>
                <a:effectLst/>
                <a:latin typeface="inherit"/>
                <a:ea typeface="Calibri" panose="020F0502020204030204" pitchFamily="34" charset="0"/>
                <a:hlinkClick r:id="rId3"/>
              </a:rPr>
              <a:t>https://app.datacamp.com/learn/custom-tracks/custom-r-prep-work</a:t>
            </a:r>
            <a:endParaRPr lang="en-US" u="sng" dirty="0">
              <a:solidFill>
                <a:srgbClr val="0563C1"/>
              </a:solidFill>
              <a:effectLst/>
              <a:latin typeface="inherit"/>
              <a:ea typeface="Calibri" panose="020F0502020204030204" pitchFamily="34" charset="0"/>
            </a:endParaRPr>
          </a:p>
          <a:p>
            <a:pPr marL="0" marR="0">
              <a:spcBef>
                <a:spcPts val="0"/>
              </a:spcBef>
              <a:spcAft>
                <a:spcPts val="0"/>
              </a:spcAft>
            </a:pPr>
            <a:endParaRPr lang="en-US" u="sng" dirty="0">
              <a:solidFill>
                <a:srgbClr val="0563C1"/>
              </a:solidFill>
              <a:latin typeface="inherit"/>
              <a:ea typeface="Calibri" panose="020F0502020204030204" pitchFamily="34" charset="0"/>
            </a:endParaRPr>
          </a:p>
          <a:p>
            <a:pPr marL="0" marR="0">
              <a:spcBef>
                <a:spcPts val="0"/>
              </a:spcBef>
              <a:spcAft>
                <a:spcPts val="0"/>
              </a:spcAft>
            </a:pPr>
            <a:r>
              <a:rPr lang="en-US" b="1" dirty="0">
                <a:effectLst/>
                <a:latin typeface="inherit"/>
                <a:ea typeface="Calibri" panose="020F0502020204030204" pitchFamily="34" charset="0"/>
              </a:rPr>
              <a:t>Textbooks</a:t>
            </a:r>
          </a:p>
          <a:p>
            <a:pPr marL="0" marR="0">
              <a:spcBef>
                <a:spcPts val="0"/>
              </a:spcBef>
              <a:spcAft>
                <a:spcPts val="0"/>
              </a:spcAft>
            </a:pPr>
            <a:r>
              <a:rPr lang="en-US" dirty="0">
                <a:latin typeface="inherit"/>
                <a:hlinkClick r:id="rId4" action="ppaction://hlinkfile"/>
              </a:rPr>
              <a:t>Data Science Using Python and R </a:t>
            </a:r>
            <a:endParaRPr lang="en-US" dirty="0">
              <a:latin typeface="inherit"/>
            </a:endParaRPr>
          </a:p>
          <a:p>
            <a:pPr marL="0" marR="0">
              <a:spcBef>
                <a:spcPts val="0"/>
              </a:spcBef>
              <a:spcAft>
                <a:spcPts val="0"/>
              </a:spcAft>
            </a:pPr>
            <a:r>
              <a:rPr lang="en-US" dirty="0">
                <a:effectLst/>
                <a:latin typeface="inherit"/>
                <a:ea typeface="Calibri" panose="020F0502020204030204" pitchFamily="34" charset="0"/>
              </a:rPr>
              <a:t>A textbook used in D206, provides good supplemental content for this course. Helpful content:</a:t>
            </a:r>
          </a:p>
          <a:p>
            <a:pPr marL="0" marR="0">
              <a:spcBef>
                <a:spcPts val="0"/>
              </a:spcBef>
              <a:spcAft>
                <a:spcPts val="0"/>
              </a:spcAft>
            </a:pPr>
            <a:r>
              <a:rPr lang="en-US" dirty="0">
                <a:effectLst/>
                <a:latin typeface="inherit"/>
                <a:ea typeface="Calibri" panose="020F0502020204030204" pitchFamily="34" charset="0"/>
              </a:rPr>
              <a:t>• Chapter 6 Decision Trees &amp; Random Forests</a:t>
            </a:r>
          </a:p>
          <a:p>
            <a:pPr marL="0" marR="0">
              <a:spcBef>
                <a:spcPts val="0"/>
              </a:spcBef>
              <a:spcAft>
                <a:spcPts val="0"/>
              </a:spcAft>
            </a:pPr>
            <a:r>
              <a:rPr lang="en-US" dirty="0">
                <a:effectLst/>
                <a:latin typeface="inherit"/>
                <a:ea typeface="Calibri" panose="020F0502020204030204" pitchFamily="34" charset="0"/>
              </a:rPr>
              <a:t>• Chapter 7 Model Evaluation</a:t>
            </a:r>
          </a:p>
          <a:p>
            <a:pPr marL="0" marR="0">
              <a:spcBef>
                <a:spcPts val="0"/>
              </a:spcBef>
              <a:spcAft>
                <a:spcPts val="0"/>
              </a:spcAft>
            </a:pPr>
            <a:r>
              <a:rPr lang="en-US" sz="1800" dirty="0">
                <a:effectLst/>
                <a:latin typeface="inherit"/>
                <a:ea typeface="Calibri" panose="020F0502020204030204" pitchFamily="34" charset="0"/>
              </a:rPr>
              <a:t>• Chapter 8 Naive Bayes</a:t>
            </a:r>
          </a:p>
        </p:txBody>
      </p:sp>
      <p:sp>
        <p:nvSpPr>
          <p:cNvPr id="6" name="TextBox 5">
            <a:extLst>
              <a:ext uri="{FF2B5EF4-FFF2-40B4-BE49-F238E27FC236}">
                <a16:creationId xmlns:a16="http://schemas.microsoft.com/office/drawing/2014/main" id="{663AC0FA-6236-4147-9202-637313FDE777}"/>
              </a:ext>
            </a:extLst>
          </p:cNvPr>
          <p:cNvSpPr txBox="1"/>
          <p:nvPr/>
        </p:nvSpPr>
        <p:spPr>
          <a:xfrm>
            <a:off x="898864" y="4455374"/>
            <a:ext cx="10394271" cy="1477328"/>
          </a:xfrm>
          <a:prstGeom prst="rect">
            <a:avLst/>
          </a:prstGeom>
          <a:noFill/>
        </p:spPr>
        <p:txBody>
          <a:bodyPr wrap="square">
            <a:spAutoFit/>
          </a:bodyPr>
          <a:lstStyle/>
          <a:p>
            <a:r>
              <a:rPr lang="en-US" dirty="0">
                <a:hlinkClick r:id="rId5"/>
              </a:rPr>
              <a:t>Practical Statistics for Data Scientists</a:t>
            </a:r>
            <a:endParaRPr lang="en-US" dirty="0"/>
          </a:p>
          <a:p>
            <a:r>
              <a:rPr lang="en-US" dirty="0"/>
              <a:t>Helpful content:</a:t>
            </a:r>
          </a:p>
          <a:p>
            <a:r>
              <a:rPr lang="en-US" dirty="0"/>
              <a:t>• Chapter 4: Regression and Prediction </a:t>
            </a:r>
          </a:p>
          <a:p>
            <a:r>
              <a:rPr lang="en-US" dirty="0"/>
              <a:t>• Chapter 5: Classification </a:t>
            </a:r>
          </a:p>
          <a:p>
            <a:r>
              <a:rPr lang="en-US" dirty="0"/>
              <a:t>• Chapter 6: Statistical Machine Learning</a:t>
            </a:r>
          </a:p>
        </p:txBody>
      </p:sp>
    </p:spTree>
    <p:extLst>
      <p:ext uri="{BB962C8B-B14F-4D97-AF65-F5344CB8AC3E}">
        <p14:creationId xmlns:p14="http://schemas.microsoft.com/office/powerpoint/2010/main" val="13121627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324A2857-81C0-4B75-9769-8737EAF21462}"/>
              </a:ext>
            </a:extLst>
          </p:cNvPr>
          <p:cNvSpPr txBox="1"/>
          <p:nvPr/>
        </p:nvSpPr>
        <p:spPr>
          <a:xfrm>
            <a:off x="665685" y="799634"/>
            <a:ext cx="3399322" cy="5294145"/>
          </a:xfrm>
          <a:prstGeom prst="rect">
            <a:avLst/>
          </a:prstGeom>
        </p:spPr>
        <p:txBody>
          <a:bodyPr vert="horz" lIns="91440" tIns="45720" rIns="91440" bIns="45720" rtlCol="0" anchor="t">
            <a:normAutofit lnSpcReduction="10000"/>
          </a:bodyPr>
          <a:lstStyle/>
          <a:p>
            <a:pPr marL="228600" marR="0" fontAlgn="base">
              <a:spcBef>
                <a:spcPct val="20000"/>
              </a:spcBef>
              <a:spcAft>
                <a:spcPts val="600"/>
              </a:spcAft>
              <a:buClr>
                <a:schemeClr val="accent1"/>
              </a:buClr>
              <a:buSzPct val="115000"/>
            </a:pPr>
            <a:r>
              <a:rPr lang="en-US" sz="1700" b="1" dirty="0">
                <a:solidFill>
                  <a:srgbClr val="C00000"/>
                </a:solidFill>
              </a:rPr>
              <a:t>C2.</a:t>
            </a:r>
            <a:r>
              <a:rPr lang="en-US" sz="1700" dirty="0">
                <a:solidFill>
                  <a:srgbClr val="262626"/>
                </a:solidFill>
              </a:rPr>
              <a:t>  Identify the initial data set variables that you will use to perform the analysis for the prediction question from part A1 and group </a:t>
            </a:r>
            <a:r>
              <a:rPr lang="en-US" sz="1700" i="1" dirty="0">
                <a:solidFill>
                  <a:srgbClr val="262626"/>
                </a:solidFill>
              </a:rPr>
              <a:t>each</a:t>
            </a:r>
            <a:r>
              <a:rPr lang="en-US" sz="1700" dirty="0">
                <a:solidFill>
                  <a:srgbClr val="262626"/>
                </a:solidFill>
              </a:rPr>
              <a:t> variable as continuous or categorical. </a:t>
            </a:r>
          </a:p>
          <a:p>
            <a:pPr marL="411480" marR="0" indent="-182880" fontAlgn="base">
              <a:spcBef>
                <a:spcPct val="20000"/>
              </a:spcBef>
              <a:spcAft>
                <a:spcPts val="600"/>
              </a:spcAft>
              <a:buClr>
                <a:schemeClr val="accent1"/>
              </a:buClr>
              <a:buSzPct val="115000"/>
              <a:buFont typeface="Arial"/>
              <a:buChar char="•"/>
            </a:pPr>
            <a:r>
              <a:rPr lang="en-US" sz="1700" dirty="0">
                <a:solidFill>
                  <a:srgbClr val="0070C0"/>
                </a:solidFill>
              </a:rPr>
              <a:t>You can perform feature selection using </a:t>
            </a:r>
            <a:r>
              <a:rPr lang="en-US" sz="1700" dirty="0" err="1">
                <a:solidFill>
                  <a:srgbClr val="0070C0"/>
                </a:solidFill>
              </a:rPr>
              <a:t>SelectKBest</a:t>
            </a:r>
            <a:r>
              <a:rPr lang="en-US" sz="1700" dirty="0">
                <a:solidFill>
                  <a:srgbClr val="0070C0"/>
                </a:solidFill>
              </a:rPr>
              <a:t> to select the following variables for the random forest analysis.</a:t>
            </a:r>
          </a:p>
          <a:p>
            <a:pPr marL="411480" marR="0" indent="-182880" fontAlgn="base">
              <a:spcBef>
                <a:spcPct val="20000"/>
              </a:spcBef>
              <a:spcAft>
                <a:spcPts val="600"/>
              </a:spcAft>
              <a:buClr>
                <a:schemeClr val="accent1"/>
              </a:buClr>
              <a:buSzPct val="115000"/>
              <a:buFont typeface="Arial"/>
              <a:buChar char="•"/>
            </a:pPr>
            <a:r>
              <a:rPr lang="en-US" sz="1700" dirty="0">
                <a:solidFill>
                  <a:srgbClr val="0070C0"/>
                </a:solidFill>
              </a:rPr>
              <a:t>Feature selection helps select the correct variables and eliminate those that do not help much with the prediction, thus improving a predictive model's efficiency and effectiveness.</a:t>
            </a:r>
          </a:p>
          <a:p>
            <a:pPr marL="411480" marR="0" indent="-182880" fontAlgn="base">
              <a:spcBef>
                <a:spcPct val="20000"/>
              </a:spcBef>
              <a:spcAft>
                <a:spcPts val="600"/>
              </a:spcAft>
              <a:buClr>
                <a:schemeClr val="accent1"/>
              </a:buClr>
              <a:buSzPct val="115000"/>
              <a:buFont typeface="Arial"/>
              <a:buChar char="•"/>
            </a:pPr>
            <a:r>
              <a:rPr lang="en-US" sz="1700" b="1" dirty="0">
                <a:solidFill>
                  <a:srgbClr val="C00000"/>
                </a:solidFill>
              </a:rPr>
              <a:t>Note: In your write-up show the code to implement </a:t>
            </a:r>
            <a:r>
              <a:rPr lang="en-US" sz="1700" b="1" dirty="0" err="1">
                <a:solidFill>
                  <a:srgbClr val="C00000"/>
                </a:solidFill>
              </a:rPr>
              <a:t>SelectKBest</a:t>
            </a:r>
            <a:r>
              <a:rPr lang="en-US" sz="1700" b="1" dirty="0">
                <a:solidFill>
                  <a:srgbClr val="C00000"/>
                </a:solidFill>
              </a:rPr>
              <a:t> class.</a:t>
            </a:r>
          </a:p>
          <a:p>
            <a:pPr marL="411480" marR="0" indent="-182880" fontAlgn="base">
              <a:spcBef>
                <a:spcPct val="20000"/>
              </a:spcBef>
              <a:spcAft>
                <a:spcPts val="600"/>
              </a:spcAft>
              <a:buClr>
                <a:schemeClr val="accent1"/>
              </a:buClr>
              <a:buSzPct val="115000"/>
              <a:buFont typeface="Arial"/>
              <a:buChar char="•"/>
            </a:pPr>
            <a:endParaRPr lang="en-US" sz="1700" dirty="0">
              <a:solidFill>
                <a:srgbClr val="262626"/>
              </a:solidFill>
            </a:endParaRPr>
          </a:p>
        </p:txBody>
      </p:sp>
      <p:sp useBgFill="1">
        <p:nvSpPr>
          <p:cNvPr id="23" name="Rectangle 22">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02EB53D8-E99B-4858-BCEC-E399C65DF9CE}"/>
              </a:ext>
            </a:extLst>
          </p:cNvPr>
          <p:cNvGraphicFramePr>
            <a:graphicFrameLocks noGrp="1"/>
          </p:cNvGraphicFramePr>
          <p:nvPr>
            <p:extLst>
              <p:ext uri="{D42A27DB-BD31-4B8C-83A1-F6EECF244321}">
                <p14:modId xmlns:p14="http://schemas.microsoft.com/office/powerpoint/2010/main" val="3808891924"/>
              </p:ext>
            </p:extLst>
          </p:nvPr>
        </p:nvGraphicFramePr>
        <p:xfrm>
          <a:off x="5435910" y="713177"/>
          <a:ext cx="6098042" cy="5380602"/>
        </p:xfrm>
        <a:graphic>
          <a:graphicData uri="http://schemas.openxmlformats.org/drawingml/2006/table">
            <a:tbl>
              <a:tblPr firstRow="1" firstCol="1" bandRow="1"/>
              <a:tblGrid>
                <a:gridCol w="3793906">
                  <a:extLst>
                    <a:ext uri="{9D8B030D-6E8A-4147-A177-3AD203B41FA5}">
                      <a16:colId xmlns:a16="http://schemas.microsoft.com/office/drawing/2014/main" val="3959552132"/>
                    </a:ext>
                  </a:extLst>
                </a:gridCol>
                <a:gridCol w="2304136">
                  <a:extLst>
                    <a:ext uri="{9D8B030D-6E8A-4147-A177-3AD203B41FA5}">
                      <a16:colId xmlns:a16="http://schemas.microsoft.com/office/drawing/2014/main" val="2791478605"/>
                    </a:ext>
                  </a:extLst>
                </a:gridCol>
              </a:tblGrid>
              <a:tr h="896767">
                <a:tc>
                  <a:txBody>
                    <a:bodyPr/>
                    <a:lstStyle/>
                    <a:p>
                      <a:pPr marL="0" marR="0" algn="l" fontAlgn="t">
                        <a:lnSpc>
                          <a:spcPct val="200000"/>
                        </a:lnSpc>
                        <a:spcBef>
                          <a:spcPts val="0"/>
                        </a:spcBef>
                        <a:spcAft>
                          <a:spcPts val="0"/>
                        </a:spcAft>
                      </a:pPr>
                      <a:r>
                        <a:rPr lang="en-US" sz="2600" b="1" i="0" u="none" strike="noStrike"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Variable</a:t>
                      </a:r>
                      <a:endParaRPr lang="en-US" sz="3900" b="0" i="0" u="none" strike="noStrike" dirty="0">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1" i="0" u="none" strike="noStrike">
                          <a:solidFill>
                            <a:srgbClr val="333333"/>
                          </a:solidFill>
                          <a:effectLst/>
                          <a:latin typeface="Arial" panose="020B0604020202020204" pitchFamily="34" charset="0"/>
                          <a:ea typeface="Calibri" panose="020F0502020204030204" pitchFamily="34" charset="0"/>
                          <a:cs typeface="Times New Roman" panose="02020603050405020304" pitchFamily="18" charset="0"/>
                        </a:rPr>
                        <a:t>Type</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4427969"/>
                  </a:ext>
                </a:extLst>
              </a:tr>
              <a:tr h="896767">
                <a:tc>
                  <a:txBody>
                    <a:bodyPr/>
                    <a:lstStyle/>
                    <a:p>
                      <a:pPr marL="0" marR="0" algn="l" fontAlgn="t">
                        <a:lnSpc>
                          <a:spcPct val="200000"/>
                        </a:lnSpc>
                        <a:spcBef>
                          <a:spcPts val="0"/>
                        </a:spcBef>
                        <a:spcAft>
                          <a:spcPts val="0"/>
                        </a:spcAft>
                      </a:pPr>
                      <a:r>
                        <a:rPr lang="en-US" sz="2600" b="0" i="0" u="none" strike="noStrike">
                          <a:effectLst/>
                          <a:latin typeface="Arial" panose="020B0604020202020204" pitchFamily="34" charset="0"/>
                          <a:ea typeface="Calibri" panose="020F0502020204030204" pitchFamily="34" charset="0"/>
                          <a:cs typeface="Times New Roman" panose="02020603050405020304" pitchFamily="18" charset="0"/>
                        </a:rPr>
                        <a:t>Bandwidth_GB_Year</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0" i="0" u="none" strike="noStrike"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Continuous </a:t>
                      </a:r>
                      <a:endParaRPr lang="en-US" sz="3900" b="0" i="0" u="none" strike="noStrike" dirty="0">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538697"/>
                  </a:ext>
                </a:extLst>
              </a:tr>
              <a:tr h="896767">
                <a:tc>
                  <a:txBody>
                    <a:bodyPr/>
                    <a:lstStyle/>
                    <a:p>
                      <a:pPr marL="0" marR="0" algn="l" fontAlgn="t">
                        <a:lnSpc>
                          <a:spcPct val="200000"/>
                        </a:lnSpc>
                        <a:spcBef>
                          <a:spcPts val="0"/>
                        </a:spcBef>
                        <a:spcAft>
                          <a:spcPts val="0"/>
                        </a:spcAft>
                      </a:pPr>
                      <a:r>
                        <a:rPr lang="en-US" sz="2600" b="0" i="0" u="none" strike="noStrike">
                          <a:effectLst/>
                          <a:latin typeface="Arial" panose="020B0604020202020204" pitchFamily="34" charset="0"/>
                          <a:ea typeface="Calibri" panose="020F0502020204030204" pitchFamily="34" charset="0"/>
                          <a:cs typeface="Times New Roman" panose="02020603050405020304" pitchFamily="18" charset="0"/>
                        </a:rPr>
                        <a:t>Churn_Yes</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0" i="0" u="none" strike="noStrike">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Categorical</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9294387"/>
                  </a:ext>
                </a:extLst>
              </a:tr>
              <a:tr h="896767">
                <a:tc>
                  <a:txBody>
                    <a:bodyPr/>
                    <a:lstStyle/>
                    <a:p>
                      <a:pPr marL="0" marR="0" algn="l" fontAlgn="t">
                        <a:lnSpc>
                          <a:spcPct val="200000"/>
                        </a:lnSpc>
                        <a:spcBef>
                          <a:spcPts val="0"/>
                        </a:spcBef>
                        <a:spcAft>
                          <a:spcPts val="0"/>
                        </a:spcAft>
                      </a:pPr>
                      <a:r>
                        <a:rPr lang="en-US" sz="2600" b="0" i="0" u="none" strike="noStrike">
                          <a:effectLst/>
                          <a:latin typeface="Arial" panose="020B0604020202020204" pitchFamily="34" charset="0"/>
                          <a:ea typeface="Calibri" panose="020F0502020204030204" pitchFamily="34" charset="0"/>
                          <a:cs typeface="Times New Roman" panose="02020603050405020304" pitchFamily="18" charset="0"/>
                        </a:rPr>
                        <a:t>DeviceProtection_Yes</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0" i="0" u="none" strike="noStrike">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Categorical</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841344"/>
                  </a:ext>
                </a:extLst>
              </a:tr>
              <a:tr h="896767">
                <a:tc>
                  <a:txBody>
                    <a:bodyPr/>
                    <a:lstStyle/>
                    <a:p>
                      <a:pPr marL="0" marR="0" algn="l" fontAlgn="t">
                        <a:lnSpc>
                          <a:spcPct val="200000"/>
                        </a:lnSpc>
                        <a:spcBef>
                          <a:spcPts val="0"/>
                        </a:spcBef>
                        <a:spcAft>
                          <a:spcPts val="0"/>
                        </a:spcAft>
                      </a:pPr>
                      <a:r>
                        <a:rPr lang="en-US" sz="2600" b="0" i="0" u="none" strike="noStrike">
                          <a:effectLst/>
                          <a:latin typeface="Arial" panose="020B0604020202020204" pitchFamily="34" charset="0"/>
                          <a:ea typeface="Calibri" panose="020F0502020204030204" pitchFamily="34" charset="0"/>
                          <a:cs typeface="Times New Roman" panose="02020603050405020304" pitchFamily="18" charset="0"/>
                        </a:rPr>
                        <a:t>Options</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0" i="0" u="none" strike="noStrike">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Categorical</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943291"/>
                  </a:ext>
                </a:extLst>
              </a:tr>
              <a:tr h="896767">
                <a:tc>
                  <a:txBody>
                    <a:bodyPr/>
                    <a:lstStyle/>
                    <a:p>
                      <a:pPr marL="0" marR="0" algn="l" fontAlgn="t">
                        <a:lnSpc>
                          <a:spcPct val="200000"/>
                        </a:lnSpc>
                        <a:spcBef>
                          <a:spcPts val="0"/>
                        </a:spcBef>
                        <a:spcAft>
                          <a:spcPts val="0"/>
                        </a:spcAft>
                      </a:pPr>
                      <a:r>
                        <a:rPr lang="en-US" sz="2600" b="0" i="0" u="none" strike="noStrike">
                          <a:effectLst/>
                          <a:latin typeface="Arial" panose="020B0604020202020204" pitchFamily="34" charset="0"/>
                          <a:ea typeface="Calibri" panose="020F0502020204030204" pitchFamily="34" charset="0"/>
                          <a:cs typeface="Times New Roman" panose="02020603050405020304" pitchFamily="18" charset="0"/>
                        </a:rPr>
                        <a:t>OnlineBackup_Yes</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0" i="0" u="none" strike="noStrike"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Categorical</a:t>
                      </a:r>
                      <a:endParaRPr lang="en-US" sz="3900" b="0" i="0" u="none" strike="noStrike" dirty="0">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516848"/>
                  </a:ext>
                </a:extLst>
              </a:tr>
            </a:tbl>
          </a:graphicData>
        </a:graphic>
      </p:graphicFrame>
    </p:spTree>
    <p:extLst>
      <p:ext uri="{BB962C8B-B14F-4D97-AF65-F5344CB8AC3E}">
        <p14:creationId xmlns:p14="http://schemas.microsoft.com/office/powerpoint/2010/main" val="8035047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51C57B-1765-4D04-83F3-5FE478C805B3}"/>
              </a:ext>
            </a:extLst>
          </p:cNvPr>
          <p:cNvSpPr txBox="1"/>
          <p:nvPr/>
        </p:nvSpPr>
        <p:spPr>
          <a:xfrm>
            <a:off x="848411" y="851053"/>
            <a:ext cx="10624009" cy="4524315"/>
          </a:xfrm>
          <a:prstGeom prst="rect">
            <a:avLst/>
          </a:prstGeom>
          <a:noFill/>
        </p:spPr>
        <p:txBody>
          <a:bodyPr wrap="square">
            <a:spAutoFit/>
          </a:bodyPr>
          <a:lstStyle/>
          <a:p>
            <a:pPr marR="0" fontAlgn="base">
              <a:spcBef>
                <a:spcPts val="0"/>
              </a:spcBef>
              <a:spcAft>
                <a:spcPts val="0"/>
              </a:spcAft>
            </a:pPr>
            <a:r>
              <a:rPr lang="en-US" b="1" dirty="0">
                <a:solidFill>
                  <a:srgbClr val="C00000"/>
                </a:solidFill>
                <a:effectLst/>
                <a:latin typeface="inherit"/>
                <a:ea typeface="Times New Roman" panose="02020603050405020304" pitchFamily="18" charset="0"/>
                <a:cs typeface="Times New Roman" panose="02020603050405020304" pitchFamily="18" charset="0"/>
              </a:rPr>
              <a:t>C3.  </a:t>
            </a:r>
            <a:r>
              <a:rPr lang="en-US" dirty="0">
                <a:solidFill>
                  <a:srgbClr val="333333"/>
                </a:solidFill>
                <a:effectLst/>
                <a:latin typeface="inherit"/>
                <a:ea typeface="Times New Roman" panose="02020603050405020304" pitchFamily="18" charset="0"/>
                <a:cs typeface="Times New Roman" panose="02020603050405020304" pitchFamily="18" charset="0"/>
              </a:rPr>
              <a:t>Explain the steps used to prepare the data for the analysis. Identify the code segment for </a:t>
            </a:r>
            <a:r>
              <a:rPr lang="en-US" i="1" dirty="0">
                <a:solidFill>
                  <a:srgbClr val="333333"/>
                </a:solidFill>
                <a:effectLst/>
                <a:latin typeface="inherit"/>
                <a:ea typeface="Times New Roman" panose="02020603050405020304" pitchFamily="18" charset="0"/>
                <a:cs typeface="Times New Roman" panose="02020603050405020304" pitchFamily="18" charset="0"/>
              </a:rPr>
              <a:t>each</a:t>
            </a:r>
            <a:r>
              <a:rPr lang="en-US" dirty="0">
                <a:solidFill>
                  <a:srgbClr val="333333"/>
                </a:solidFill>
                <a:effectLst/>
                <a:latin typeface="inherit"/>
                <a:ea typeface="Times New Roman" panose="02020603050405020304" pitchFamily="18" charset="0"/>
                <a:cs typeface="Times New Roman" panose="02020603050405020304" pitchFamily="18" charset="0"/>
              </a:rPr>
              <a:t> step.</a:t>
            </a:r>
            <a:endParaRPr lang="en-US" dirty="0">
              <a:effectLst/>
              <a:latin typeface="inherit"/>
              <a:ea typeface="Calibri" panose="020F0502020204030204" pitchFamily="34" charset="0"/>
              <a:cs typeface="Times New Roman" panose="02020603050405020304" pitchFamily="18" charset="0"/>
            </a:endParaRPr>
          </a:p>
          <a:p>
            <a:pPr marR="0">
              <a:spcBef>
                <a:spcPts val="0"/>
              </a:spcBef>
              <a:spcAft>
                <a:spcPts val="0"/>
              </a:spcAft>
            </a:pPr>
            <a:r>
              <a:rPr lang="en-US" dirty="0">
                <a:solidFill>
                  <a:srgbClr val="333333"/>
                </a:solidFill>
                <a:effectLst/>
                <a:latin typeface="inherit"/>
                <a:ea typeface="Times New Roman" panose="02020603050405020304" pitchFamily="18" charset="0"/>
                <a:cs typeface="Times New Roman" panose="02020603050405020304" pitchFamily="18" charset="0"/>
              </a:rPr>
              <a:t>    </a:t>
            </a:r>
            <a:r>
              <a:rPr lang="en-US" dirty="0">
                <a:solidFill>
                  <a:srgbClr val="333333"/>
                </a:solidFill>
                <a:effectLst/>
                <a:latin typeface="inherit"/>
                <a:ea typeface="Calibri" panose="020F0502020204030204" pitchFamily="34" charset="0"/>
                <a:cs typeface="Times New Roman" panose="02020603050405020304" pitchFamily="18" charset="0"/>
              </a:rPr>
              <a:t>We loaded, cleaned, and explored the data. Here are the steps.</a:t>
            </a:r>
          </a:p>
          <a:p>
            <a:pPr marR="0">
              <a:spcBef>
                <a:spcPts val="0"/>
              </a:spcBef>
              <a:spcAft>
                <a:spcPts val="0"/>
              </a:spcAft>
            </a:pPr>
            <a:r>
              <a:rPr lang="en-US" dirty="0">
                <a:solidFill>
                  <a:srgbClr val="333333"/>
                </a:solidFill>
                <a:effectLst/>
                <a:latin typeface="inherit"/>
                <a:ea typeface="Times New Roman" panose="02020603050405020304" pitchFamily="18" charset="0"/>
                <a:cs typeface="Times New Roman" panose="02020603050405020304" pitchFamily="18" charset="0"/>
              </a:rPr>
              <a:t>1.	Look for null values and eliminate them. Let the evaluator know if you found any null values in the data.</a:t>
            </a: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2. Remove features not required for the analysis.</a:t>
            </a: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3. </a:t>
            </a:r>
            <a:r>
              <a:rPr lang="en-US"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Rename the columns to give proper naming for the predictors.</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1F4E388-197C-4B27-B638-E0C0EBD928CF}"/>
              </a:ext>
            </a:extLst>
          </p:cNvPr>
          <p:cNvPicPr>
            <a:picLocks noChangeAspect="1"/>
          </p:cNvPicPr>
          <p:nvPr/>
        </p:nvPicPr>
        <p:blipFill>
          <a:blip r:embed="rId2"/>
          <a:stretch>
            <a:fillRect/>
          </a:stretch>
        </p:blipFill>
        <p:spPr>
          <a:xfrm>
            <a:off x="2323969" y="1728216"/>
            <a:ext cx="3302000" cy="687070"/>
          </a:xfrm>
          <a:prstGeom prst="rect">
            <a:avLst/>
          </a:prstGeom>
        </p:spPr>
      </p:pic>
      <p:pic>
        <p:nvPicPr>
          <p:cNvPr id="5" name="Picture 4">
            <a:extLst>
              <a:ext uri="{FF2B5EF4-FFF2-40B4-BE49-F238E27FC236}">
                <a16:creationId xmlns:a16="http://schemas.microsoft.com/office/drawing/2014/main" id="{E22210F1-8493-4965-98BB-C7A66B145FA4}"/>
              </a:ext>
            </a:extLst>
          </p:cNvPr>
          <p:cNvPicPr>
            <a:picLocks noChangeAspect="1"/>
          </p:cNvPicPr>
          <p:nvPr/>
        </p:nvPicPr>
        <p:blipFill>
          <a:blip r:embed="rId3"/>
          <a:stretch>
            <a:fillRect/>
          </a:stretch>
        </p:blipFill>
        <p:spPr>
          <a:xfrm>
            <a:off x="1437391" y="2976562"/>
            <a:ext cx="5829300" cy="904875"/>
          </a:xfrm>
          <a:prstGeom prst="rect">
            <a:avLst/>
          </a:prstGeom>
        </p:spPr>
      </p:pic>
      <p:pic>
        <p:nvPicPr>
          <p:cNvPr id="6" name="Picture 5">
            <a:extLst>
              <a:ext uri="{FF2B5EF4-FFF2-40B4-BE49-F238E27FC236}">
                <a16:creationId xmlns:a16="http://schemas.microsoft.com/office/drawing/2014/main" id="{2395B695-6657-4530-BC15-730DFFE23866}"/>
              </a:ext>
            </a:extLst>
          </p:cNvPr>
          <p:cNvPicPr>
            <a:picLocks noChangeAspect="1"/>
          </p:cNvPicPr>
          <p:nvPr/>
        </p:nvPicPr>
        <p:blipFill>
          <a:blip r:embed="rId4"/>
          <a:stretch>
            <a:fillRect/>
          </a:stretch>
        </p:blipFill>
        <p:spPr>
          <a:xfrm>
            <a:off x="1237974" y="4620988"/>
            <a:ext cx="5740400" cy="1508760"/>
          </a:xfrm>
          <a:prstGeom prst="rect">
            <a:avLst/>
          </a:prstGeom>
        </p:spPr>
      </p:pic>
    </p:spTree>
    <p:extLst>
      <p:ext uri="{BB962C8B-B14F-4D97-AF65-F5344CB8AC3E}">
        <p14:creationId xmlns:p14="http://schemas.microsoft.com/office/powerpoint/2010/main" val="17130737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5AE5CF-A4D7-4015-BDCA-788964F06E9D}"/>
              </a:ext>
            </a:extLst>
          </p:cNvPr>
          <p:cNvSpPr txBox="1"/>
          <p:nvPr/>
        </p:nvSpPr>
        <p:spPr>
          <a:xfrm>
            <a:off x="904973" y="827926"/>
            <a:ext cx="10454325" cy="5824928"/>
          </a:xfrm>
          <a:prstGeom prst="rect">
            <a:avLst/>
          </a:prstGeom>
          <a:noFill/>
        </p:spPr>
        <p:txBody>
          <a:bodyPr wrap="square">
            <a:spAutoFit/>
          </a:bodyPr>
          <a:lstStyle/>
          <a:p>
            <a:pPr marL="0" marR="0" lvl="1" fontAlgn="base"/>
            <a:r>
              <a:rPr lang="en-US" sz="1800" dirty="0">
                <a:effectLst/>
                <a:latin typeface="inherit"/>
                <a:ea typeface="Times New Roman" panose="02020603050405020304" pitchFamily="18" charset="0"/>
              </a:rPr>
              <a:t>4. Address missing data and outliers- In our data, we did not find any missing data or outliers</a:t>
            </a:r>
          </a:p>
          <a:p>
            <a:pPr marL="0" marR="0" lvl="1" fontAlgn="base"/>
            <a:endParaRPr lang="en-US" dirty="0">
              <a:latin typeface="inherit"/>
              <a:ea typeface="Times New Roman" panose="02020603050405020304" pitchFamily="18" charset="0"/>
            </a:endParaRPr>
          </a:p>
          <a:p>
            <a:pPr marL="0" marR="0" lvl="1" fontAlgn="base"/>
            <a:endParaRPr lang="en-US" dirty="0">
              <a:latin typeface="inherit"/>
              <a:ea typeface="Times New Roman" panose="02020603050405020304" pitchFamily="18" charset="0"/>
            </a:endParaRPr>
          </a:p>
          <a:p>
            <a:pPr marL="0" marR="0" lvl="1" fontAlgn="base"/>
            <a:endParaRPr lang="en-US" dirty="0">
              <a:latin typeface="inherit"/>
              <a:ea typeface="Times New Roman" panose="02020603050405020304" pitchFamily="18" charset="0"/>
            </a:endParaRPr>
          </a:p>
          <a:p>
            <a:pPr marL="0" marR="0" lvl="1" fontAlgn="base"/>
            <a:endParaRPr lang="en-US" dirty="0">
              <a:latin typeface="inherit"/>
              <a:ea typeface="Times New Roman" panose="02020603050405020304" pitchFamily="18" charset="0"/>
            </a:endParaRPr>
          </a:p>
          <a:p>
            <a:pPr marL="0" lvl="1" fontAlgn="base"/>
            <a:r>
              <a:rPr lang="en-US" sz="1800" dirty="0">
                <a:solidFill>
                  <a:srgbClr val="333333"/>
                </a:solidFill>
                <a:effectLst/>
                <a:latin typeface="inherit"/>
                <a:ea typeface="Calibri" panose="020F0502020204030204" pitchFamily="34" charset="0"/>
                <a:cs typeface="Times New Roman" panose="02020603050405020304" pitchFamily="18" charset="0"/>
              </a:rPr>
              <a:t>5. Look for correlation in data. Correlated features will carry extra weight on the distance calculation than desired that could negatively impact the model. A heatmap can help show that correlation. It is a colorful graph that can visually show frequency or interaction using a range of colors. </a:t>
            </a:r>
          </a:p>
          <a:p>
            <a:pPr marL="0" lvl="1" fontAlgn="base"/>
            <a:endParaRPr lang="en-US" dirty="0">
              <a:solidFill>
                <a:srgbClr val="333333"/>
              </a:solidFill>
              <a:latin typeface="inherit"/>
              <a:ea typeface="Calibri" panose="020F0502020204030204" pitchFamily="34" charset="0"/>
              <a:cs typeface="Times New Roman" panose="02020603050405020304" pitchFamily="18" charset="0"/>
            </a:endParaRPr>
          </a:p>
          <a:p>
            <a:pPr marL="0" lvl="1" fontAlgn="base"/>
            <a:endParaRPr lang="en-US" sz="1800" dirty="0">
              <a:solidFill>
                <a:srgbClr val="333333"/>
              </a:solidFill>
              <a:effectLst/>
              <a:latin typeface="inherit"/>
              <a:ea typeface="Calibri" panose="020F0502020204030204" pitchFamily="34" charset="0"/>
              <a:cs typeface="Times New Roman" panose="02020603050405020304" pitchFamily="18" charset="0"/>
            </a:endParaRPr>
          </a:p>
          <a:p>
            <a:pPr marL="0" lvl="1" fontAlgn="base"/>
            <a:endParaRPr lang="en-US" dirty="0">
              <a:solidFill>
                <a:srgbClr val="333333"/>
              </a:solidFill>
              <a:latin typeface="inherit"/>
              <a:ea typeface="Calibri" panose="020F0502020204030204" pitchFamily="34" charset="0"/>
              <a:cs typeface="Times New Roman" panose="02020603050405020304" pitchFamily="18" charset="0"/>
            </a:endParaRPr>
          </a:p>
          <a:p>
            <a:pPr marL="0" lvl="1" fontAlgn="base"/>
            <a:endParaRPr lang="en-US" sz="1800" dirty="0">
              <a:solidFill>
                <a:srgbClr val="333333"/>
              </a:solidFill>
              <a:effectLst/>
              <a:latin typeface="inherit"/>
              <a:ea typeface="Calibri" panose="020F0502020204030204" pitchFamily="34" charset="0"/>
              <a:cs typeface="Times New Roman" panose="02020603050405020304" pitchFamily="18" charset="0"/>
            </a:endParaRPr>
          </a:p>
          <a:p>
            <a:pPr marL="0" lvl="1" fontAlgn="base"/>
            <a:endParaRPr lang="en-US" sz="1800" dirty="0">
              <a:effectLst/>
              <a:latin typeface="inherit"/>
              <a:ea typeface="Calibri" panose="020F0502020204030204" pitchFamily="34" charset="0"/>
              <a:cs typeface="Times New Roman" panose="02020603050405020304" pitchFamily="18" charset="0"/>
            </a:endParaRPr>
          </a:p>
          <a:p>
            <a:pPr marR="0" lvl="1" fontAlgn="base">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R="0" lvl="1" fontAlgn="base">
              <a:lnSpc>
                <a:spcPct val="200000"/>
              </a:lnSpc>
              <a:spcBef>
                <a:spcPts val="0"/>
              </a:spcBef>
              <a:spcAft>
                <a:spcPts val="0"/>
              </a:spcAft>
            </a:pPr>
            <a:endParaRPr lang="en-US" dirty="0">
              <a:latin typeface="Times New Roman" panose="02020603050405020304" pitchFamily="18" charset="0"/>
              <a:ea typeface="Times New Roman" panose="02020603050405020304" pitchFamily="18" charset="0"/>
            </a:endParaRPr>
          </a:p>
          <a:p>
            <a:pPr marR="0" lvl="1" fontAlgn="base">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R="0" lvl="1" fontAlgn="base">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149A9658-33C4-4F74-8A6A-14790D32E8C6}"/>
              </a:ext>
            </a:extLst>
          </p:cNvPr>
          <p:cNvPicPr>
            <a:picLocks noChangeAspect="1"/>
          </p:cNvPicPr>
          <p:nvPr/>
        </p:nvPicPr>
        <p:blipFill>
          <a:blip r:embed="rId2"/>
          <a:stretch>
            <a:fillRect/>
          </a:stretch>
        </p:blipFill>
        <p:spPr>
          <a:xfrm>
            <a:off x="1517715" y="1460123"/>
            <a:ext cx="3251413" cy="657225"/>
          </a:xfrm>
          <a:prstGeom prst="rect">
            <a:avLst/>
          </a:prstGeom>
        </p:spPr>
      </p:pic>
      <p:pic>
        <p:nvPicPr>
          <p:cNvPr id="5" name="Picture 4">
            <a:extLst>
              <a:ext uri="{FF2B5EF4-FFF2-40B4-BE49-F238E27FC236}">
                <a16:creationId xmlns:a16="http://schemas.microsoft.com/office/drawing/2014/main" id="{9D1E43E5-20F8-4919-9A02-D7B9A0FA406E}"/>
              </a:ext>
            </a:extLst>
          </p:cNvPr>
          <p:cNvPicPr>
            <a:picLocks noChangeAspect="1"/>
          </p:cNvPicPr>
          <p:nvPr/>
        </p:nvPicPr>
        <p:blipFill>
          <a:blip r:embed="rId3"/>
          <a:stretch>
            <a:fillRect/>
          </a:stretch>
        </p:blipFill>
        <p:spPr>
          <a:xfrm>
            <a:off x="5173679" y="3383659"/>
            <a:ext cx="5568395" cy="763964"/>
          </a:xfrm>
          <a:prstGeom prst="rect">
            <a:avLst/>
          </a:prstGeom>
        </p:spPr>
      </p:pic>
      <p:pic>
        <p:nvPicPr>
          <p:cNvPr id="6" name="Picture 5">
            <a:extLst>
              <a:ext uri="{FF2B5EF4-FFF2-40B4-BE49-F238E27FC236}">
                <a16:creationId xmlns:a16="http://schemas.microsoft.com/office/drawing/2014/main" id="{BEA4283B-EEEF-4E8D-8F4F-A5EE5925C5FE}"/>
              </a:ext>
            </a:extLst>
          </p:cNvPr>
          <p:cNvPicPr>
            <a:picLocks noChangeAspect="1"/>
          </p:cNvPicPr>
          <p:nvPr/>
        </p:nvPicPr>
        <p:blipFill>
          <a:blip r:embed="rId4"/>
          <a:stretch>
            <a:fillRect/>
          </a:stretch>
        </p:blipFill>
        <p:spPr>
          <a:xfrm>
            <a:off x="1214421" y="3945834"/>
            <a:ext cx="3543300" cy="2228022"/>
          </a:xfrm>
          <a:prstGeom prst="rect">
            <a:avLst/>
          </a:prstGeom>
        </p:spPr>
      </p:pic>
      <p:pic>
        <p:nvPicPr>
          <p:cNvPr id="7" name="Picture 6">
            <a:extLst>
              <a:ext uri="{FF2B5EF4-FFF2-40B4-BE49-F238E27FC236}">
                <a16:creationId xmlns:a16="http://schemas.microsoft.com/office/drawing/2014/main" id="{B9691933-39DD-4452-B8D0-1CC5011EF669}"/>
              </a:ext>
            </a:extLst>
          </p:cNvPr>
          <p:cNvPicPr>
            <a:picLocks noChangeAspect="1"/>
          </p:cNvPicPr>
          <p:nvPr/>
        </p:nvPicPr>
        <p:blipFill>
          <a:blip r:embed="rId5"/>
          <a:stretch>
            <a:fillRect/>
          </a:stretch>
        </p:blipFill>
        <p:spPr>
          <a:xfrm>
            <a:off x="5374943" y="4451861"/>
            <a:ext cx="5912083" cy="1421295"/>
          </a:xfrm>
          <a:prstGeom prst="rect">
            <a:avLst/>
          </a:prstGeom>
        </p:spPr>
      </p:pic>
    </p:spTree>
    <p:extLst>
      <p:ext uri="{BB962C8B-B14F-4D97-AF65-F5344CB8AC3E}">
        <p14:creationId xmlns:p14="http://schemas.microsoft.com/office/powerpoint/2010/main" val="894688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0AD6C1-E6C7-407B-85C7-6935C696C32D}"/>
              </a:ext>
            </a:extLst>
          </p:cNvPr>
          <p:cNvPicPr>
            <a:picLocks noChangeAspect="1"/>
          </p:cNvPicPr>
          <p:nvPr/>
        </p:nvPicPr>
        <p:blipFill>
          <a:blip r:embed="rId2"/>
          <a:stretch>
            <a:fillRect/>
          </a:stretch>
        </p:blipFill>
        <p:spPr>
          <a:xfrm>
            <a:off x="584462" y="738505"/>
            <a:ext cx="4043851" cy="2214777"/>
          </a:xfrm>
          <a:prstGeom prst="rect">
            <a:avLst/>
          </a:prstGeom>
        </p:spPr>
      </p:pic>
      <p:sp>
        <p:nvSpPr>
          <p:cNvPr id="4" name="TextBox 3">
            <a:extLst>
              <a:ext uri="{FF2B5EF4-FFF2-40B4-BE49-F238E27FC236}">
                <a16:creationId xmlns:a16="http://schemas.microsoft.com/office/drawing/2014/main" id="{2EFC756E-5F0C-422F-9ACE-A985015D7010}"/>
              </a:ext>
            </a:extLst>
          </p:cNvPr>
          <p:cNvSpPr txBox="1"/>
          <p:nvPr/>
        </p:nvSpPr>
        <p:spPr>
          <a:xfrm>
            <a:off x="4939644" y="738505"/>
            <a:ext cx="5624783" cy="830997"/>
          </a:xfrm>
          <a:prstGeom prst="rect">
            <a:avLst/>
          </a:prstGeom>
          <a:noFill/>
        </p:spPr>
        <p:txBody>
          <a:bodyPr wrap="square">
            <a:spAutoFit/>
          </a:bodyPr>
          <a:lstStyle/>
          <a:p>
            <a:pPr marR="0">
              <a:spcBef>
                <a:spcPts val="0"/>
              </a:spcBef>
            </a:pPr>
            <a:r>
              <a:rPr lang="en-US" sz="1600" dirty="0">
                <a:solidFill>
                  <a:srgbClr val="333333"/>
                </a:solidFill>
                <a:effectLst/>
                <a:latin typeface="inherit"/>
                <a:ea typeface="Calibri" panose="020F0502020204030204" pitchFamily="34" charset="0"/>
                <a:cs typeface="Times New Roman" panose="02020603050405020304" pitchFamily="18" charset="0"/>
              </a:rPr>
              <a:t>Per observation, we see some close correlation between </a:t>
            </a:r>
            <a:r>
              <a:rPr lang="en-US" sz="1600" dirty="0" err="1">
                <a:solidFill>
                  <a:srgbClr val="333333"/>
                </a:solidFill>
                <a:effectLst/>
                <a:latin typeface="inherit"/>
                <a:ea typeface="Calibri" panose="020F0502020204030204" pitchFamily="34" charset="0"/>
                <a:cs typeface="Times New Roman" panose="02020603050405020304" pitchFamily="18" charset="0"/>
              </a:rPr>
              <a:t>TimelyResponses</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TimelyFixes</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TimelyReplacements</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RespectfulResponse</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CourteousExchange</a:t>
            </a:r>
            <a:r>
              <a:rPr lang="en-US" sz="1600" dirty="0">
                <a:solidFill>
                  <a:srgbClr val="333333"/>
                </a:solidFill>
                <a:effectLst/>
                <a:latin typeface="inherit"/>
                <a:ea typeface="Calibri" panose="020F0502020204030204" pitchFamily="34" charset="0"/>
                <a:cs typeface="Times New Roman" panose="02020603050405020304" pitchFamily="18" charset="0"/>
              </a:rPr>
              <a:t>, and </a:t>
            </a:r>
            <a:r>
              <a:rPr lang="en-US" sz="1600" dirty="0" err="1">
                <a:solidFill>
                  <a:srgbClr val="333333"/>
                </a:solidFill>
                <a:effectLst/>
                <a:latin typeface="inherit"/>
                <a:ea typeface="Calibri" panose="020F0502020204030204" pitchFamily="34" charset="0"/>
                <a:cs typeface="Times New Roman" panose="02020603050405020304" pitchFamily="18" charset="0"/>
              </a:rPr>
              <a:t>ActiveListening</a:t>
            </a:r>
            <a:r>
              <a:rPr lang="en-US" sz="1600" dirty="0">
                <a:solidFill>
                  <a:srgbClr val="333333"/>
                </a:solidFill>
                <a:effectLst/>
                <a:latin typeface="inherit"/>
                <a:ea typeface="Calibri" panose="020F0502020204030204" pitchFamily="34" charset="0"/>
                <a:cs typeface="Times New Roman" panose="02020603050405020304" pitchFamily="18" charset="0"/>
              </a:rPr>
              <a:t>.</a:t>
            </a:r>
            <a:endParaRPr lang="en-US" sz="1600" dirty="0">
              <a:effectLst/>
              <a:latin typeface="inheri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9A3361E-9932-41FB-A5C6-091843736446}"/>
              </a:ext>
            </a:extLst>
          </p:cNvPr>
          <p:cNvSpPr txBox="1"/>
          <p:nvPr/>
        </p:nvSpPr>
        <p:spPr>
          <a:xfrm>
            <a:off x="881406" y="3451054"/>
            <a:ext cx="10553307" cy="1815882"/>
          </a:xfrm>
          <a:prstGeom prst="rect">
            <a:avLst/>
          </a:prstGeom>
          <a:noFill/>
        </p:spPr>
        <p:txBody>
          <a:bodyPr wrap="square">
            <a:spAutoFit/>
          </a:bodyPr>
          <a:lstStyle/>
          <a:p>
            <a:r>
              <a:rPr lang="en-US" sz="1600" dirty="0">
                <a:solidFill>
                  <a:srgbClr val="333333"/>
                </a:solidFill>
                <a:effectLst/>
                <a:latin typeface="inherit"/>
                <a:ea typeface="Calibri" panose="020F0502020204030204" pitchFamily="34" charset="0"/>
              </a:rPr>
              <a:t>6.  Convert categorical variables into dummy variables, and this also takes care of datatype change to int for all the object datatypes variables. </a:t>
            </a:r>
            <a:r>
              <a:rPr lang="en-US" sz="1600" b="1" dirty="0">
                <a:solidFill>
                  <a:srgbClr val="C00000"/>
                </a:solidFill>
                <a:effectLst/>
                <a:latin typeface="inherit"/>
                <a:ea typeface="Calibri" panose="020F0502020204030204" pitchFamily="34" charset="0"/>
              </a:rPr>
              <a:t>Paste your code here.</a:t>
            </a:r>
          </a:p>
          <a:p>
            <a:endParaRPr lang="en-US" sz="1600" dirty="0">
              <a:solidFill>
                <a:srgbClr val="333333"/>
              </a:solidFill>
              <a:latin typeface="inherit"/>
            </a:endParaRPr>
          </a:p>
          <a:p>
            <a:r>
              <a:rPr lang="en-US" sz="1600" dirty="0">
                <a:solidFill>
                  <a:srgbClr val="333333"/>
                </a:solidFill>
                <a:effectLst/>
                <a:latin typeface="inherit"/>
                <a:ea typeface="Calibri" panose="020F0502020204030204" pitchFamily="34" charset="0"/>
                <a:cs typeface="Times New Roman" panose="02020603050405020304" pitchFamily="18" charset="0"/>
              </a:rPr>
              <a:t>7.  Variable/feature selection is important to understand which features are useful in predicting a target variable. This helps select the correct features and eliminate those that do not help much with the prediction, thus improving a predictive model's efficiency and effectiveness. You can use “</a:t>
            </a:r>
            <a:r>
              <a:rPr lang="en-US" sz="1600" dirty="0" err="1">
                <a:solidFill>
                  <a:srgbClr val="333333"/>
                </a:solidFill>
                <a:effectLst/>
                <a:latin typeface="inherit"/>
                <a:ea typeface="Calibri" panose="020F0502020204030204" pitchFamily="34" charset="0"/>
                <a:cs typeface="Times New Roman" panose="02020603050405020304" pitchFamily="18" charset="0"/>
              </a:rPr>
              <a:t>SelectKBest</a:t>
            </a:r>
            <a:r>
              <a:rPr lang="en-US" sz="1600" dirty="0">
                <a:solidFill>
                  <a:srgbClr val="333333"/>
                </a:solidFill>
                <a:effectLst/>
                <a:latin typeface="inherit"/>
                <a:ea typeface="Calibri" panose="020F0502020204030204" pitchFamily="34" charset="0"/>
                <a:cs typeface="Times New Roman" panose="02020603050405020304" pitchFamily="18" charset="0"/>
              </a:rPr>
              <a:t>” from scikit-learn to identify important features. </a:t>
            </a:r>
            <a:r>
              <a:rPr lang="en-US" sz="1600" dirty="0">
                <a:solidFill>
                  <a:srgbClr val="C00000"/>
                </a:solidFill>
                <a:effectLst/>
                <a:latin typeface="inherit"/>
                <a:ea typeface="Calibri" panose="020F0502020204030204" pitchFamily="34" charset="0"/>
              </a:rPr>
              <a:t>Paste your code here.</a:t>
            </a:r>
            <a:endParaRPr lang="en-US" dirty="0">
              <a:solidFill>
                <a:srgbClr val="C00000"/>
              </a:solidFill>
            </a:endParaRPr>
          </a:p>
        </p:txBody>
      </p:sp>
      <p:sp>
        <p:nvSpPr>
          <p:cNvPr id="7" name="TextBox 6">
            <a:extLst>
              <a:ext uri="{FF2B5EF4-FFF2-40B4-BE49-F238E27FC236}">
                <a16:creationId xmlns:a16="http://schemas.microsoft.com/office/drawing/2014/main" id="{09265E45-BD2B-42EC-8A11-0DDA01D1D8C8}"/>
              </a:ext>
            </a:extLst>
          </p:cNvPr>
          <p:cNvSpPr txBox="1"/>
          <p:nvPr/>
        </p:nvSpPr>
        <p:spPr>
          <a:xfrm>
            <a:off x="749430" y="5473164"/>
            <a:ext cx="10685283" cy="646331"/>
          </a:xfrm>
          <a:prstGeom prst="rect">
            <a:avLst/>
          </a:prstGeom>
          <a:noFill/>
        </p:spPr>
        <p:txBody>
          <a:bodyPr wrap="square">
            <a:spAutoFit/>
          </a:bodyPr>
          <a:lstStyle/>
          <a:p>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C4.</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Provide a copy of the cleaned data set.</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21277620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C868D4-081A-47BE-9F52-A2AD959E05E1}"/>
              </a:ext>
            </a:extLst>
          </p:cNvPr>
          <p:cNvSpPr txBox="1"/>
          <p:nvPr/>
        </p:nvSpPr>
        <p:spPr>
          <a:xfrm>
            <a:off x="1051087" y="615316"/>
            <a:ext cx="10119675" cy="3920176"/>
          </a:xfrm>
          <a:prstGeom prst="rect">
            <a:avLst/>
          </a:prstGeom>
          <a:noFill/>
        </p:spPr>
        <p:txBody>
          <a:bodyPr wrap="square">
            <a:spAutoFit/>
          </a:bodyPr>
          <a:lstStyle/>
          <a:p>
            <a:pPr marL="0" marR="0" fontAlgn="base">
              <a:lnSpc>
                <a:spcPct val="107000"/>
              </a:lnSpc>
              <a:spcBef>
                <a:spcPts val="0"/>
              </a:spcBef>
              <a:spcAft>
                <a:spcPts val="0"/>
              </a:spcAft>
            </a:pP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Part IV: Analysis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D</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Perform the data analysis and report on the results by doing the following: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11480" marR="0" indent="-182880" fontAlgn="base">
              <a:lnSpc>
                <a:spcPct val="107000"/>
              </a:lnSpc>
              <a:spcBef>
                <a:spcPts val="0"/>
              </a:spcBef>
              <a:spcAft>
                <a:spcPts val="0"/>
              </a:spcAft>
            </a:pP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D1</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Split the data into training and test data sets and provide the file(s).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11480" marR="0" indent="-182880" fontAlgn="base">
              <a:lnSpc>
                <a:spcPct val="107000"/>
              </a:lnSpc>
              <a:spcBef>
                <a:spcPts val="0"/>
              </a:spcBef>
              <a:spcAft>
                <a:spcPts val="0"/>
              </a:spcAft>
            </a:pPr>
            <a:endParaRPr lang="en-US" sz="1800" dirty="0">
              <a:effectLst/>
              <a:latin typeface="Lato" panose="020F0502020204030203" pitchFamily="34" charset="0"/>
              <a:ea typeface="Times New Roman" panose="02020603050405020304" pitchFamily="18" charset="0"/>
              <a:cs typeface="Times New Roman" panose="02020603050405020304" pitchFamily="18" charset="0"/>
            </a:endParaRPr>
          </a:p>
          <a:p>
            <a:pPr marL="514350" marR="0" indent="-285750" fontAlgn="base">
              <a:lnSpc>
                <a:spcPct val="107000"/>
              </a:lnSpc>
              <a:spcBef>
                <a:spcPts val="0"/>
              </a:spcBef>
              <a:spcAft>
                <a:spcPts val="0"/>
              </a:spcAft>
              <a:buFont typeface="Arial" panose="020B0604020202020204" pitchFamily="34" charset="0"/>
              <a:buChar char="•"/>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You can use the </a:t>
            </a:r>
            <a:r>
              <a:rPr lang="en-US" sz="1800" i="1" dirty="0" err="1">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train_test_split</a:t>
            </a:r>
            <a:r>
              <a:rPr lang="en-US" sz="1800" i="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 library </a:t>
            </a:r>
            <a:r>
              <a:rPr lang="en-US" sz="1800" dirty="0">
                <a:effectLst/>
                <a:latin typeface="Lato" panose="020F0502020204030203" pitchFamily="34" charset="0"/>
                <a:ea typeface="Times New Roman" panose="02020603050405020304" pitchFamily="18" charset="0"/>
                <a:cs typeface="Times New Roman" panose="02020603050405020304" pitchFamily="18" charset="0"/>
              </a:rPr>
              <a:t>from</a:t>
            </a:r>
            <a:r>
              <a:rPr lang="en-US" sz="1800" i="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i="1" dirty="0" err="1">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sklearn.model_selection</a:t>
            </a:r>
            <a:r>
              <a:rPr lang="en-US" sz="1800" i="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dirty="0">
                <a:effectLst/>
                <a:latin typeface="Lato" panose="020F0502020204030203" pitchFamily="34" charset="0"/>
                <a:ea typeface="Times New Roman" panose="02020603050405020304" pitchFamily="18" charset="0"/>
                <a:cs typeface="Times New Roman" panose="02020603050405020304" pitchFamily="18" charset="0"/>
              </a:rPr>
              <a:t>to split the data into 80% training and 20% testing data sets. </a:t>
            </a:r>
          </a:p>
          <a:p>
            <a:pPr marL="514350" marR="0" indent="-285750" fontAlgn="base">
              <a:lnSpc>
                <a:spcPct val="107000"/>
              </a:lnSpc>
              <a:spcBef>
                <a:spcPts val="0"/>
              </a:spcBef>
              <a:spcAft>
                <a:spcPts val="0"/>
              </a:spcAft>
              <a:buFont typeface="Arial" panose="020B0604020202020204" pitchFamily="34" charset="0"/>
              <a:buChar char="•"/>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The model is trained on the training data set. </a:t>
            </a:r>
            <a:endParaRPr lang="en-US" dirty="0">
              <a:latin typeface="Lato" panose="020F0502020204030203" pitchFamily="34" charset="0"/>
              <a:ea typeface="Times New Roman" panose="02020603050405020304" pitchFamily="18" charset="0"/>
              <a:cs typeface="Times New Roman" panose="02020603050405020304" pitchFamily="18" charset="0"/>
            </a:endParaRPr>
          </a:p>
          <a:p>
            <a:pPr marL="514350" marR="0" indent="-285750" fontAlgn="base">
              <a:lnSpc>
                <a:spcPct val="107000"/>
              </a:lnSpc>
              <a:spcBef>
                <a:spcPts val="0"/>
              </a:spcBef>
              <a:spcAft>
                <a:spcPts val="0"/>
              </a:spcAft>
              <a:buFont typeface="Arial" panose="020B0604020202020204" pitchFamily="34" charset="0"/>
              <a:buChar char="•"/>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The model is evaluated on the testing data set. This approach is also called hold-out validation. </a:t>
            </a:r>
          </a:p>
          <a:p>
            <a:pPr marL="514350" marR="0" indent="-285750" fontAlgn="base">
              <a:lnSpc>
                <a:spcPct val="107000"/>
              </a:lnSpc>
              <a:spcBef>
                <a:spcPts val="0"/>
              </a:spcBef>
              <a:spcAft>
                <a:spcPts val="0"/>
              </a:spcAft>
              <a:buFont typeface="Arial" panose="020B0604020202020204" pitchFamily="34" charset="0"/>
              <a:buChar char="•"/>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This is to ensure the model has similar accuracy when predicting unseen data (new data sets that the model has not seen before during the training). </a:t>
            </a:r>
          </a:p>
          <a:p>
            <a:pPr marL="411480" marR="0" indent="-182880" fontAlgn="base">
              <a:lnSpc>
                <a:spcPct val="107000"/>
              </a:lnSpc>
              <a:spcBef>
                <a:spcPts val="0"/>
              </a:spcBef>
              <a:spcAft>
                <a:spcPts val="0"/>
              </a:spcAft>
            </a:pPr>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64969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11D89D-E49E-456D-89C5-118A22DF6FED}"/>
              </a:ext>
            </a:extLst>
          </p:cNvPr>
          <p:cNvPicPr>
            <a:picLocks noChangeAspect="1"/>
          </p:cNvPicPr>
          <p:nvPr/>
        </p:nvPicPr>
        <p:blipFill>
          <a:blip r:embed="rId2"/>
          <a:stretch>
            <a:fillRect/>
          </a:stretch>
        </p:blipFill>
        <p:spPr>
          <a:xfrm>
            <a:off x="860983" y="1244337"/>
            <a:ext cx="10319206" cy="4835952"/>
          </a:xfrm>
          <a:prstGeom prst="rect">
            <a:avLst/>
          </a:prstGeom>
        </p:spPr>
      </p:pic>
      <p:sp>
        <p:nvSpPr>
          <p:cNvPr id="6" name="TextBox 5">
            <a:extLst>
              <a:ext uri="{FF2B5EF4-FFF2-40B4-BE49-F238E27FC236}">
                <a16:creationId xmlns:a16="http://schemas.microsoft.com/office/drawing/2014/main" id="{0CBFA3D4-D4D6-4E8B-929D-2AF876804BC8}"/>
              </a:ext>
            </a:extLst>
          </p:cNvPr>
          <p:cNvSpPr txBox="1"/>
          <p:nvPr/>
        </p:nvSpPr>
        <p:spPr>
          <a:xfrm>
            <a:off x="735293" y="674017"/>
            <a:ext cx="6721309" cy="461665"/>
          </a:xfrm>
          <a:prstGeom prst="rect">
            <a:avLst/>
          </a:prstGeom>
          <a:solidFill>
            <a:schemeClr val="bg1">
              <a:lumMod val="95000"/>
            </a:schemeClr>
          </a:solidFill>
        </p:spPr>
        <p:txBody>
          <a:bodyPr wrap="square">
            <a:spAutoFit/>
          </a:bodyPr>
          <a:lstStyle/>
          <a:p>
            <a:pPr marR="0">
              <a:spcBef>
                <a:spcPts val="0"/>
              </a:spcBef>
            </a:pPr>
            <a:r>
              <a:rPr lang="en-US" sz="2400" dirty="0">
                <a:solidFill>
                  <a:srgbClr val="333333"/>
                </a:solidFill>
                <a:effectLst/>
                <a:latin typeface="inherit"/>
                <a:ea typeface="Calibri" panose="020F0502020204030204" pitchFamily="34" charset="0"/>
                <a:cs typeface="Times New Roman" panose="02020603050405020304" pitchFamily="18" charset="0"/>
              </a:rPr>
              <a:t>Code to split the data into training and testing sets</a:t>
            </a:r>
            <a:endParaRPr lang="en-US" sz="2400" dirty="0">
              <a:effectLst/>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0790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550E9C-056D-4246-9982-D7A2EF631A8F}"/>
              </a:ext>
            </a:extLst>
          </p:cNvPr>
          <p:cNvSpPr txBox="1"/>
          <p:nvPr/>
        </p:nvSpPr>
        <p:spPr>
          <a:xfrm>
            <a:off x="1371600" y="729734"/>
            <a:ext cx="6115050" cy="369332"/>
          </a:xfrm>
          <a:prstGeom prst="rect">
            <a:avLst/>
          </a:prstGeom>
          <a:noFill/>
        </p:spPr>
        <p:txBody>
          <a:bodyPr wrap="square">
            <a:spAutoFit/>
          </a:bodyPr>
          <a:lstStyle/>
          <a:p>
            <a:r>
              <a:rPr lang="en-US" b="1" dirty="0"/>
              <a:t>R Code to split the data</a:t>
            </a:r>
          </a:p>
        </p:txBody>
      </p:sp>
      <p:sp>
        <p:nvSpPr>
          <p:cNvPr id="5" name="TextBox 4">
            <a:extLst>
              <a:ext uri="{FF2B5EF4-FFF2-40B4-BE49-F238E27FC236}">
                <a16:creationId xmlns:a16="http://schemas.microsoft.com/office/drawing/2014/main" id="{CD60E88E-63F0-406C-9778-6326C0D671C4}"/>
              </a:ext>
            </a:extLst>
          </p:cNvPr>
          <p:cNvSpPr txBox="1"/>
          <p:nvPr/>
        </p:nvSpPr>
        <p:spPr>
          <a:xfrm>
            <a:off x="857249" y="1181190"/>
            <a:ext cx="10753725" cy="3139321"/>
          </a:xfrm>
          <a:prstGeom prst="rect">
            <a:avLst/>
          </a:prstGeom>
          <a:noFill/>
        </p:spPr>
        <p:txBody>
          <a:bodyPr wrap="square">
            <a:spAutoFit/>
          </a:bodyPr>
          <a:lstStyle/>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i="1" dirty="0" err="1">
                <a:solidFill>
                  <a:srgbClr val="000000"/>
                </a:solidFill>
                <a:effectLst/>
                <a:latin typeface="Lato" panose="020F0502020204030203" pitchFamily="34" charset="0"/>
                <a:ea typeface="Times New Roman" panose="02020603050405020304" pitchFamily="18" charset="0"/>
                <a:cs typeface="Times New Roman" panose="02020603050405020304" pitchFamily="18" charset="0"/>
              </a:rPr>
              <a:t>x</a:t>
            </a:r>
            <a:r>
              <a:rPr lang="en-US" i="1" dirty="0" err="1">
                <a:solidFill>
                  <a:srgbClr val="000000"/>
                </a:solidFill>
                <a:effectLst/>
                <a:latin typeface="Inherit"/>
                <a:ea typeface="Times New Roman" panose="02020603050405020304" pitchFamily="18" charset="0"/>
                <a:cs typeface="Times New Roman" panose="02020603050405020304" pitchFamily="18" charset="0"/>
              </a:rPr>
              <a:t>_train</a:t>
            </a:r>
            <a:r>
              <a:rPr lang="en-US" i="1" dirty="0">
                <a:solidFill>
                  <a:srgbClr val="000000"/>
                </a:solidFill>
                <a:effectLst/>
                <a:latin typeface="Inherit"/>
                <a:ea typeface="Times New Roman" panose="02020603050405020304" pitchFamily="18" charset="0"/>
                <a:cs typeface="Times New Roman" panose="02020603050405020304" pitchFamily="18" charset="0"/>
              </a:rPr>
              <a:t>, </a:t>
            </a:r>
            <a:r>
              <a:rPr lang="en-US" i="1" dirty="0" err="1">
                <a:solidFill>
                  <a:srgbClr val="000000"/>
                </a:solidFill>
                <a:effectLst/>
                <a:latin typeface="Inherit"/>
                <a:ea typeface="Times New Roman" panose="02020603050405020304" pitchFamily="18" charset="0"/>
                <a:cs typeface="Times New Roman" panose="02020603050405020304" pitchFamily="18" charset="0"/>
              </a:rPr>
              <a:t>x_test</a:t>
            </a:r>
            <a:r>
              <a:rPr lang="en-US" i="1" dirty="0">
                <a:solidFill>
                  <a:srgbClr val="000000"/>
                </a:solidFill>
                <a:effectLst/>
                <a:latin typeface="Inherit"/>
                <a:ea typeface="Times New Roman" panose="02020603050405020304" pitchFamily="18" charset="0"/>
                <a:cs typeface="Times New Roman" panose="02020603050405020304" pitchFamily="18" charset="0"/>
              </a:rPr>
              <a:t>, </a:t>
            </a:r>
            <a:r>
              <a:rPr lang="en-US" i="1" dirty="0" err="1">
                <a:solidFill>
                  <a:srgbClr val="000000"/>
                </a:solidFill>
                <a:effectLst/>
                <a:latin typeface="Inherit"/>
                <a:ea typeface="Times New Roman" panose="02020603050405020304" pitchFamily="18" charset="0"/>
                <a:cs typeface="Times New Roman" panose="02020603050405020304" pitchFamily="18" charset="0"/>
              </a:rPr>
              <a:t>y_train</a:t>
            </a:r>
            <a:r>
              <a:rPr lang="en-US" i="1" dirty="0">
                <a:solidFill>
                  <a:srgbClr val="000000"/>
                </a:solidFill>
                <a:effectLst/>
                <a:latin typeface="Inherit"/>
                <a:ea typeface="Times New Roman" panose="02020603050405020304" pitchFamily="18" charset="0"/>
                <a:cs typeface="Times New Roman" panose="02020603050405020304" pitchFamily="18" charset="0"/>
              </a:rPr>
              <a:t>, </a:t>
            </a:r>
            <a:r>
              <a:rPr lang="en-US" i="1" dirty="0" err="1">
                <a:solidFill>
                  <a:srgbClr val="000000"/>
                </a:solidFill>
                <a:effectLst/>
                <a:latin typeface="Inherit"/>
                <a:ea typeface="Times New Roman" panose="02020603050405020304" pitchFamily="18" charset="0"/>
                <a:cs typeface="Times New Roman" panose="02020603050405020304" pitchFamily="18" charset="0"/>
              </a:rPr>
              <a:t>y_test</a:t>
            </a:r>
            <a:r>
              <a:rPr lang="en-US" i="1" dirty="0">
                <a:solidFill>
                  <a:srgbClr val="000000"/>
                </a:solidFill>
                <a:effectLst/>
                <a:latin typeface="Inherit"/>
                <a:ea typeface="Times New Roman" panose="02020603050405020304" pitchFamily="18" charset="0"/>
                <a:cs typeface="Times New Roman" panose="02020603050405020304" pitchFamily="18" charset="0"/>
              </a:rPr>
              <a:t> = </a:t>
            </a:r>
            <a:r>
              <a:rPr lang="en-US" b="1" i="1" dirty="0" err="1">
                <a:solidFill>
                  <a:srgbClr val="000000"/>
                </a:solidFill>
                <a:effectLst/>
                <a:latin typeface="Inherit"/>
                <a:ea typeface="Times New Roman" panose="02020603050405020304" pitchFamily="18" charset="0"/>
                <a:cs typeface="Times New Roman" panose="02020603050405020304" pitchFamily="18" charset="0"/>
              </a:rPr>
              <a:t>sklearn.model_selection.train_test_split</a:t>
            </a:r>
            <a:r>
              <a:rPr lang="en-US" i="1" dirty="0">
                <a:solidFill>
                  <a:srgbClr val="000000"/>
                </a:solidFill>
                <a:effectLst/>
                <a:latin typeface="Inherit"/>
                <a:ea typeface="Times New Roman" panose="02020603050405020304" pitchFamily="18" charset="0"/>
                <a:cs typeface="Times New Roman" panose="02020603050405020304" pitchFamily="18" charset="0"/>
              </a:rPr>
              <a:t>(X, </a:t>
            </a:r>
            <a:r>
              <a:rPr lang="en-US" i="1" dirty="0" err="1">
                <a:solidFill>
                  <a:srgbClr val="000000"/>
                </a:solidFill>
                <a:effectLst/>
                <a:latin typeface="Inherit"/>
                <a:ea typeface="Times New Roman" panose="02020603050405020304" pitchFamily="18" charset="0"/>
                <a:cs typeface="Times New Roman" panose="02020603050405020304" pitchFamily="18" charset="0"/>
              </a:rPr>
              <a:t>yrandom_state</a:t>
            </a:r>
            <a:r>
              <a:rPr lang="en-US" i="1" dirty="0">
                <a:solidFill>
                  <a:srgbClr val="000000"/>
                </a:solidFill>
                <a:effectLst/>
                <a:latin typeface="Inherit"/>
                <a:ea typeface="Times New Roman" panose="02020603050405020304" pitchFamily="18" charset="0"/>
                <a:cs typeface="Times New Roman" panose="02020603050405020304" pitchFamily="18" charset="0"/>
              </a:rPr>
              <a:t>=0, </a:t>
            </a:r>
            <a:r>
              <a:rPr lang="en-US" i="1" dirty="0" err="1">
                <a:solidFill>
                  <a:srgbClr val="000000"/>
                </a:solidFill>
                <a:effectLst/>
                <a:latin typeface="Inherit"/>
                <a:ea typeface="Times New Roman" panose="02020603050405020304" pitchFamily="18" charset="0"/>
                <a:cs typeface="Times New Roman" panose="02020603050405020304" pitchFamily="18" charset="0"/>
              </a:rPr>
              <a:t>train_size</a:t>
            </a:r>
            <a:r>
              <a:rPr lang="en-US" i="1" dirty="0">
                <a:solidFill>
                  <a:srgbClr val="000000"/>
                </a:solidFill>
                <a:effectLst/>
                <a:latin typeface="Inherit"/>
                <a:ea typeface="Times New Roman" panose="02020603050405020304" pitchFamily="18" charset="0"/>
                <a:cs typeface="Times New Roman" panose="02020603050405020304" pitchFamily="18" charset="0"/>
              </a:rPr>
              <a:t>=0.8,test_size = 0.2)</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a:effectLst/>
                <a:latin typeface="Inherit"/>
                <a:ea typeface="Times New Roman" panose="02020603050405020304" pitchFamily="18" charset="0"/>
                <a:cs typeface="Times New Roman" panose="02020603050405020304" pitchFamily="18" charset="0"/>
              </a:rPr>
              <a:t> </a:t>
            </a:r>
            <a:endParaRPr lang="en-US" dirty="0">
              <a:effectLst/>
              <a:latin typeface="Inherit"/>
              <a:ea typeface="Calibri" panose="020F0502020204030204" pitchFamily="34" charset="0"/>
              <a:cs typeface="Times New Roman" panose="02020603050405020304" pitchFamily="18" charset="0"/>
            </a:endParaRPr>
          </a:p>
          <a:p>
            <a:pPr marL="0" marR="0">
              <a:spcBef>
                <a:spcPts val="0"/>
              </a:spcBef>
              <a:spcAft>
                <a:spcPts val="0"/>
              </a:spcAft>
            </a:pPr>
            <a:r>
              <a:rPr lang="en-US" i="1" dirty="0">
                <a:solidFill>
                  <a:srgbClr val="000000"/>
                </a:solidFill>
                <a:effectLst/>
                <a:latin typeface="Inherit"/>
                <a:ea typeface="Times New Roman" panose="02020603050405020304" pitchFamily="18" charset="0"/>
              </a:rPr>
              <a:t>Save the split data components into CSV files and they </a:t>
            </a:r>
            <a:r>
              <a:rPr lang="en-US" dirty="0">
                <a:solidFill>
                  <a:srgbClr val="000000"/>
                </a:solidFill>
                <a:effectLst/>
                <a:latin typeface="Inherit"/>
                <a:ea typeface="Times New Roman" panose="02020603050405020304" pitchFamily="18" charset="0"/>
              </a:rPr>
              <a:t>would be loaded into the assessment tool for D209 Task2</a:t>
            </a:r>
            <a:endParaRPr lang="en-US" dirty="0">
              <a:effectLst/>
              <a:latin typeface="Inherit"/>
              <a:ea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err="1">
                <a:solidFill>
                  <a:srgbClr val="000000"/>
                </a:solidFill>
                <a:effectLst/>
                <a:latin typeface="Inherit"/>
                <a:ea typeface="Times New Roman" panose="02020603050405020304" pitchFamily="18" charset="0"/>
                <a:cs typeface="Times New Roman" panose="02020603050405020304" pitchFamily="18" charset="0"/>
              </a:rPr>
              <a:t>x_test.to_csv</a:t>
            </a:r>
            <a:r>
              <a:rPr lang="en-US" i="1" dirty="0">
                <a:solidFill>
                  <a:srgbClr val="000000"/>
                </a:solidFill>
                <a:effectLst/>
                <a:latin typeface="Inherit"/>
                <a:ea typeface="Times New Roman" panose="02020603050405020304" pitchFamily="18" charset="0"/>
                <a:cs typeface="Times New Roman" panose="02020603050405020304" pitchFamily="18" charset="0"/>
              </a:rPr>
              <a:t>(r'x_test_file_t2.csv',index=False)</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a:effectLst/>
                <a:latin typeface="Inherit"/>
                <a:ea typeface="Times New Roman" panose="02020603050405020304" pitchFamily="18" charset="0"/>
                <a:cs typeface="Times New Roman" panose="02020603050405020304" pitchFamily="18" charset="0"/>
              </a:rPr>
              <a:t> </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err="1">
                <a:solidFill>
                  <a:srgbClr val="000000"/>
                </a:solidFill>
                <a:effectLst/>
                <a:latin typeface="Inherit"/>
                <a:ea typeface="Times New Roman" panose="02020603050405020304" pitchFamily="18" charset="0"/>
                <a:cs typeface="Times New Roman" panose="02020603050405020304" pitchFamily="18" charset="0"/>
              </a:rPr>
              <a:t>y_test.to_csv</a:t>
            </a:r>
            <a:r>
              <a:rPr lang="en-US" i="1" dirty="0">
                <a:solidFill>
                  <a:srgbClr val="000000"/>
                </a:solidFill>
                <a:effectLst/>
                <a:latin typeface="Inherit"/>
                <a:ea typeface="Times New Roman" panose="02020603050405020304" pitchFamily="18" charset="0"/>
                <a:cs typeface="Times New Roman" panose="02020603050405020304" pitchFamily="18" charset="0"/>
              </a:rPr>
              <a:t>(r'y_test_file_t2.csv',index=False)</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a:effectLst/>
                <a:latin typeface="Inherit"/>
                <a:ea typeface="Times New Roman" panose="02020603050405020304" pitchFamily="18" charset="0"/>
                <a:cs typeface="Times New Roman" panose="02020603050405020304" pitchFamily="18" charset="0"/>
              </a:rPr>
              <a:t> </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err="1">
                <a:solidFill>
                  <a:srgbClr val="000000"/>
                </a:solidFill>
                <a:effectLst/>
                <a:latin typeface="Inherit"/>
                <a:ea typeface="Times New Roman" panose="02020603050405020304" pitchFamily="18" charset="0"/>
                <a:cs typeface="Times New Roman" panose="02020603050405020304" pitchFamily="18" charset="0"/>
              </a:rPr>
              <a:t>x_train.to_csv</a:t>
            </a:r>
            <a:r>
              <a:rPr lang="en-US" i="1" dirty="0">
                <a:solidFill>
                  <a:srgbClr val="000000"/>
                </a:solidFill>
                <a:effectLst/>
                <a:latin typeface="Inherit"/>
                <a:ea typeface="Times New Roman" panose="02020603050405020304" pitchFamily="18" charset="0"/>
                <a:cs typeface="Times New Roman" panose="02020603050405020304" pitchFamily="18" charset="0"/>
              </a:rPr>
              <a:t>(r'x_train_file_t2.csv',index=False)</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a:effectLst/>
                <a:latin typeface="Inherit"/>
                <a:ea typeface="Times New Roman" panose="02020603050405020304" pitchFamily="18" charset="0"/>
                <a:cs typeface="Times New Roman" panose="02020603050405020304" pitchFamily="18" charset="0"/>
              </a:rPr>
              <a:t> </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err="1">
                <a:solidFill>
                  <a:srgbClr val="000000"/>
                </a:solidFill>
                <a:effectLst/>
                <a:latin typeface="Inherit"/>
                <a:ea typeface="Times New Roman" panose="02020603050405020304" pitchFamily="18" charset="0"/>
                <a:cs typeface="Times New Roman" panose="02020603050405020304" pitchFamily="18" charset="0"/>
              </a:rPr>
              <a:t>y_train.to_csv</a:t>
            </a:r>
            <a:r>
              <a:rPr lang="en-US" i="1" dirty="0">
                <a:solidFill>
                  <a:srgbClr val="000000"/>
                </a:solidFill>
                <a:effectLst/>
                <a:latin typeface="Inherit"/>
                <a:ea typeface="Times New Roman" panose="02020603050405020304" pitchFamily="18" charset="0"/>
                <a:cs typeface="Times New Roman" panose="02020603050405020304" pitchFamily="18" charset="0"/>
              </a:rPr>
              <a:t>(r'y_train_file_t2.csv',index=False)</a:t>
            </a:r>
            <a:endParaRPr lang="en-US" dirty="0">
              <a:effectLst/>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6532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7FA60D-3BBB-4B86-8BA4-59701C042AE5}"/>
              </a:ext>
            </a:extLst>
          </p:cNvPr>
          <p:cNvSpPr txBox="1"/>
          <p:nvPr/>
        </p:nvSpPr>
        <p:spPr>
          <a:xfrm>
            <a:off x="645735" y="688571"/>
            <a:ext cx="5450265" cy="369332"/>
          </a:xfrm>
          <a:prstGeom prst="rect">
            <a:avLst/>
          </a:prstGeom>
          <a:solidFill>
            <a:schemeClr val="bg1">
              <a:lumMod val="95000"/>
            </a:schemeClr>
          </a:solidFill>
        </p:spPr>
        <p:txBody>
          <a:bodyPr wrap="square">
            <a:spAutoFit/>
          </a:bodyPr>
          <a:lstStyle/>
          <a:p>
            <a:pPr marR="0">
              <a:spcBef>
                <a:spcPts val="0"/>
              </a:spcBef>
            </a:pPr>
            <a:r>
              <a:rPr lang="en-US"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Code to export the training and testing data sets.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2F82C5B-BF3D-4A3E-A84A-F167D4766FFA}"/>
              </a:ext>
            </a:extLst>
          </p:cNvPr>
          <p:cNvPicPr>
            <a:picLocks noChangeAspect="1"/>
          </p:cNvPicPr>
          <p:nvPr/>
        </p:nvPicPr>
        <p:blipFill>
          <a:blip r:embed="rId2"/>
          <a:stretch>
            <a:fillRect/>
          </a:stretch>
        </p:blipFill>
        <p:spPr>
          <a:xfrm>
            <a:off x="925884" y="1198700"/>
            <a:ext cx="6776941" cy="1484865"/>
          </a:xfrm>
          <a:prstGeom prst="rect">
            <a:avLst/>
          </a:prstGeom>
        </p:spPr>
      </p:pic>
      <p:sp>
        <p:nvSpPr>
          <p:cNvPr id="8" name="TextBox 7">
            <a:extLst>
              <a:ext uri="{FF2B5EF4-FFF2-40B4-BE49-F238E27FC236}">
                <a16:creationId xmlns:a16="http://schemas.microsoft.com/office/drawing/2014/main" id="{D8C67BE3-1CB2-497C-93FF-1F75C98BC768}"/>
              </a:ext>
            </a:extLst>
          </p:cNvPr>
          <p:cNvSpPr txBox="1"/>
          <p:nvPr/>
        </p:nvSpPr>
        <p:spPr>
          <a:xfrm>
            <a:off x="1053478" y="2961407"/>
            <a:ext cx="4476606" cy="369332"/>
          </a:xfrm>
          <a:prstGeom prst="rect">
            <a:avLst/>
          </a:prstGeom>
          <a:noFill/>
        </p:spPr>
        <p:txBody>
          <a:bodyPr wrap="square">
            <a:spAutoFit/>
          </a:bodyPr>
          <a:lstStyle/>
          <a:p>
            <a:pPr marR="0">
              <a:spcBef>
                <a:spcPts val="0"/>
              </a:spcBef>
            </a:pPr>
            <a:r>
              <a:rPr lang="en-US"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The exported files are available as: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92A64DD0-694E-46BA-AEB7-48463B54FFE0}"/>
              </a:ext>
            </a:extLst>
          </p:cNvPr>
          <p:cNvGraphicFramePr>
            <a:graphicFrameLocks noGrp="1"/>
          </p:cNvGraphicFramePr>
          <p:nvPr>
            <p:extLst>
              <p:ext uri="{D42A27DB-BD31-4B8C-83A1-F6EECF244321}">
                <p14:modId xmlns:p14="http://schemas.microsoft.com/office/powerpoint/2010/main" val="2291187891"/>
              </p:ext>
            </p:extLst>
          </p:nvPr>
        </p:nvGraphicFramePr>
        <p:xfrm>
          <a:off x="1053478" y="3391003"/>
          <a:ext cx="5937250" cy="1566865"/>
        </p:xfrm>
        <a:graphic>
          <a:graphicData uri="http://schemas.openxmlformats.org/drawingml/2006/table">
            <a:tbl>
              <a:tblPr firstRow="1" firstCol="1" bandRow="1"/>
              <a:tblGrid>
                <a:gridCol w="2968625">
                  <a:extLst>
                    <a:ext uri="{9D8B030D-6E8A-4147-A177-3AD203B41FA5}">
                      <a16:colId xmlns:a16="http://schemas.microsoft.com/office/drawing/2014/main" val="988854916"/>
                    </a:ext>
                  </a:extLst>
                </a:gridCol>
                <a:gridCol w="2968625">
                  <a:extLst>
                    <a:ext uri="{9D8B030D-6E8A-4147-A177-3AD203B41FA5}">
                      <a16:colId xmlns:a16="http://schemas.microsoft.com/office/drawing/2014/main" val="469655436"/>
                    </a:ext>
                  </a:extLst>
                </a:gridCol>
              </a:tblGrid>
              <a:tr h="0">
                <a:tc>
                  <a:txBody>
                    <a:bodyPr/>
                    <a:lstStyle/>
                    <a:p>
                      <a:pPr marL="0" marR="0">
                        <a:lnSpc>
                          <a:spcPct val="200000"/>
                        </a:lnSpc>
                        <a:spcBef>
                          <a:spcPts val="0"/>
                        </a:spcBef>
                        <a:spcAft>
                          <a:spcPts val="0"/>
                        </a:spcAft>
                      </a:pPr>
                      <a:r>
                        <a:rPr lang="en-US" sz="1200" b="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Data set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b="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File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797445"/>
                  </a:ext>
                </a:extLst>
              </a:tr>
              <a:tr h="74857">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X_train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X_train.csv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4023887"/>
                  </a:ext>
                </a:extLst>
              </a:tr>
              <a:tr h="0">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X_test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X_test.csv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0301945"/>
                  </a:ext>
                </a:extLst>
              </a:tr>
              <a:tr h="0">
                <a:tc>
                  <a:txBody>
                    <a:bodyPr/>
                    <a:lstStyle/>
                    <a:p>
                      <a:pPr marL="0" marR="0">
                        <a:lnSpc>
                          <a:spcPct val="200000"/>
                        </a:lnSpc>
                        <a:spcBef>
                          <a:spcPts val="0"/>
                        </a:spcBef>
                        <a:spcAft>
                          <a:spcPts val="0"/>
                        </a:spcAft>
                      </a:pPr>
                      <a:r>
                        <a:rPr lang="en-US" sz="1200" dirty="0" err="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y_train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y_train.csv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396543"/>
                  </a:ext>
                </a:extLst>
              </a:tr>
              <a:tr h="0">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y_test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y_test.csv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9679318"/>
                  </a:ext>
                </a:extLst>
              </a:tr>
            </a:tbl>
          </a:graphicData>
        </a:graphic>
      </p:graphicFrame>
    </p:spTree>
    <p:extLst>
      <p:ext uri="{BB962C8B-B14F-4D97-AF65-F5344CB8AC3E}">
        <p14:creationId xmlns:p14="http://schemas.microsoft.com/office/powerpoint/2010/main" val="36183752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442FAD-C82E-4C92-AD80-A8BA6D1A081E}"/>
              </a:ext>
            </a:extLst>
          </p:cNvPr>
          <p:cNvSpPr txBox="1"/>
          <p:nvPr/>
        </p:nvSpPr>
        <p:spPr>
          <a:xfrm>
            <a:off x="885333" y="700718"/>
            <a:ext cx="10421333" cy="5394041"/>
          </a:xfrm>
          <a:prstGeom prst="rect">
            <a:avLst/>
          </a:prstGeom>
          <a:noFill/>
        </p:spPr>
        <p:txBody>
          <a:bodyPr wrap="square">
            <a:spAutoFit/>
          </a:bodyPr>
          <a:lstStyle/>
          <a:p>
            <a:pPr marR="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D2.</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Describe the analysis technique you used to appropriately analyze the data. Include screenshots of the intermediate calculations you performed.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r>
              <a:rPr lang="en-US" b="0" i="0" dirty="0">
                <a:solidFill>
                  <a:srgbClr val="0070C0"/>
                </a:solidFill>
                <a:effectLst/>
                <a:latin typeface="inherit"/>
              </a:rPr>
              <a:t>Your analysis techniques will be DT, RF, or R(Lasso, Ridge). </a:t>
            </a:r>
            <a:r>
              <a:rPr lang="en-US" b="0" i="0">
                <a:solidFill>
                  <a:srgbClr val="0070C0"/>
                </a:solidFill>
                <a:effectLst/>
                <a:latin typeface="inherit"/>
              </a:rPr>
              <a:t>Describe and </a:t>
            </a:r>
            <a:r>
              <a:rPr lang="en-US" b="0" i="0" dirty="0">
                <a:solidFill>
                  <a:srgbClr val="0070C0"/>
                </a:solidFill>
                <a:effectLst/>
                <a:latin typeface="inherit"/>
              </a:rPr>
              <a:t>explain what it is and how you use it to do your analysis.  Provide a detailed interpretation of each result with screenshots. That may cover:</a:t>
            </a:r>
            <a:endParaRPr lang="en-US" dirty="0">
              <a:solidFill>
                <a:srgbClr val="0070C0"/>
              </a:solidFill>
              <a:effectLst/>
              <a:latin typeface="inherit"/>
              <a:ea typeface="Times New Roman" panose="02020603050405020304" pitchFamily="18" charset="0"/>
              <a:cs typeface="Times New Roman" panose="02020603050405020304" pitchFamily="18" charset="0"/>
            </a:endParaRPr>
          </a:p>
          <a:p>
            <a:endParaRPr lang="en-US" dirty="0">
              <a:solidFill>
                <a:srgbClr val="0070C0"/>
              </a:solidFill>
              <a:latin typeface="inherit"/>
              <a:ea typeface="Times New Roman" panose="02020603050405020304" pitchFamily="18" charset="0"/>
              <a:cs typeface="Times New Roman" panose="02020603050405020304" pitchFamily="18" charset="0"/>
            </a:endParaRPr>
          </a:p>
          <a:p>
            <a:pPr marL="342900" indent="-342900">
              <a:buFont typeface="+mj-lt"/>
              <a:buAutoNum type="arabicPeriod"/>
            </a:pPr>
            <a:r>
              <a:rPr lang="en-US" dirty="0">
                <a:solidFill>
                  <a:srgbClr val="333333"/>
                </a:solidFill>
                <a:effectLst/>
                <a:latin typeface="inherit"/>
                <a:ea typeface="Times New Roman" panose="02020603050405020304" pitchFamily="18" charset="0"/>
              </a:rPr>
              <a:t>Converting the categorical variables into dummy variables. </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S</a:t>
            </a:r>
            <a:r>
              <a:rPr lang="en-US" dirty="0">
                <a:solidFill>
                  <a:srgbClr val="333333"/>
                </a:solidFill>
                <a:effectLst/>
                <a:latin typeface="inherit"/>
                <a:ea typeface="Times New Roman" panose="02020603050405020304" pitchFamily="18" charset="0"/>
                <a:cs typeface="Times New Roman" panose="02020603050405020304" pitchFamily="18" charset="0"/>
              </a:rPr>
              <a:t>plitting the data into 80% training set and 20% testing set.</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Building the model.</a:t>
            </a:r>
          </a:p>
          <a:p>
            <a:pPr marL="342900" indent="-342900">
              <a:buFont typeface="+mj-lt"/>
              <a:buAutoNum type="arabicPeriod"/>
            </a:pPr>
            <a:r>
              <a:rPr lang="en-US" dirty="0">
                <a:solidFill>
                  <a:srgbClr val="333333"/>
                </a:solidFill>
                <a:effectLst/>
                <a:latin typeface="inherit"/>
                <a:ea typeface="Calibri" panose="020F0502020204030204" pitchFamily="34" charset="0"/>
              </a:rPr>
              <a:t>Instantiating the DT or </a:t>
            </a:r>
            <a:r>
              <a:rPr lang="en-US" dirty="0" err="1">
                <a:solidFill>
                  <a:srgbClr val="333333"/>
                </a:solidFill>
                <a:effectLst/>
                <a:latin typeface="inherit"/>
                <a:ea typeface="Calibri" panose="020F0502020204030204" pitchFamily="34" charset="0"/>
              </a:rPr>
              <a:t>RandomForestRegressor</a:t>
            </a:r>
            <a:r>
              <a:rPr lang="en-US" dirty="0">
                <a:solidFill>
                  <a:srgbClr val="333333"/>
                </a:solidFill>
                <a:effectLst/>
                <a:latin typeface="inherit"/>
                <a:ea typeface="Calibri" panose="020F0502020204030204" pitchFamily="34" charset="0"/>
              </a:rPr>
              <a:t> object.</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Identify optional values for parameters using hyperparameter tuning.</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I</a:t>
            </a:r>
            <a:r>
              <a:rPr lang="en-US" dirty="0">
                <a:solidFill>
                  <a:srgbClr val="333333"/>
                </a:solidFill>
                <a:effectLst/>
                <a:latin typeface="inherit"/>
                <a:ea typeface="Times New Roman" panose="02020603050405020304" pitchFamily="18" charset="0"/>
                <a:cs typeface="Times New Roman" panose="02020603050405020304" pitchFamily="18" charset="0"/>
              </a:rPr>
              <a:t>nstantiating the </a:t>
            </a:r>
            <a:r>
              <a:rPr lang="en-US" dirty="0" err="1">
                <a:solidFill>
                  <a:srgbClr val="333333"/>
                </a:solidFill>
                <a:effectLst/>
                <a:latin typeface="inherit"/>
                <a:ea typeface="Times New Roman" panose="02020603050405020304" pitchFamily="18" charset="0"/>
                <a:cs typeface="Times New Roman" panose="02020603050405020304" pitchFamily="18" charset="0"/>
              </a:rPr>
              <a:t>GridSearchCV</a:t>
            </a:r>
            <a:r>
              <a:rPr lang="en-US" dirty="0">
                <a:solidFill>
                  <a:srgbClr val="333333"/>
                </a:solidFill>
                <a:effectLst/>
                <a:latin typeface="inherit"/>
                <a:ea typeface="Times New Roman" panose="02020603050405020304" pitchFamily="18" charset="0"/>
                <a:cs typeface="Times New Roman" panose="02020603050405020304" pitchFamily="18" charset="0"/>
              </a:rPr>
              <a:t>() object.</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Performing </a:t>
            </a:r>
            <a:r>
              <a:rPr lang="en-US" dirty="0" err="1">
                <a:solidFill>
                  <a:srgbClr val="333333"/>
                </a:solidFill>
                <a:effectLst/>
                <a:latin typeface="inherit"/>
                <a:ea typeface="Calibri" panose="020F0502020204030204" pitchFamily="34" charset="0"/>
              </a:rPr>
              <a:t>GridSearchCV</a:t>
            </a:r>
            <a:r>
              <a:rPr lang="en-US" dirty="0">
                <a:solidFill>
                  <a:srgbClr val="333333"/>
                </a:solidFill>
                <a:latin typeface="inherit"/>
                <a:ea typeface="Calibri" panose="020F0502020204030204" pitchFamily="34" charset="0"/>
              </a:rPr>
              <a:t> and training the model</a:t>
            </a:r>
          </a:p>
          <a:p>
            <a:pPr marL="342900" indent="-342900">
              <a:buFont typeface="+mj-lt"/>
              <a:buAutoNum type="arabicPeriod"/>
            </a:pPr>
            <a:r>
              <a:rPr lang="en-US" dirty="0">
                <a:solidFill>
                  <a:srgbClr val="333333"/>
                </a:solidFill>
                <a:effectLst/>
                <a:latin typeface="inherit"/>
                <a:ea typeface="Times New Roman" panose="02020603050405020304" pitchFamily="18" charset="0"/>
                <a:cs typeface="Times New Roman" panose="02020603050405020304" pitchFamily="18" charset="0"/>
              </a:rPr>
              <a:t>Checking a</a:t>
            </a:r>
            <a:r>
              <a:rPr lang="en-US" dirty="0">
                <a:solidFill>
                  <a:srgbClr val="333333"/>
                </a:solidFill>
                <a:latin typeface="inherit"/>
                <a:ea typeface="Times New Roman" panose="02020603050405020304" pitchFamily="18" charset="0"/>
                <a:cs typeface="Times New Roman" panose="02020603050405020304" pitchFamily="18" charset="0"/>
              </a:rPr>
              <a:t>nd printing best parameters used.</a:t>
            </a:r>
          </a:p>
          <a:p>
            <a:pPr marL="342900" indent="-342900">
              <a:buFont typeface="+mj-lt"/>
              <a:buAutoNum type="arabicPeriod"/>
            </a:pPr>
            <a:r>
              <a:rPr lang="en-US" dirty="0">
                <a:solidFill>
                  <a:srgbClr val="333333"/>
                </a:solidFill>
                <a:effectLst/>
                <a:latin typeface="inherit"/>
                <a:ea typeface="Times New Roman" panose="02020603050405020304" pitchFamily="18" charset="0"/>
                <a:cs typeface="Times New Roman" panose="02020603050405020304" pitchFamily="18" charset="0"/>
              </a:rPr>
              <a:t>Checking the best score for the top-performing model.</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Printing MSE, RMSE, and R-Squared - scores</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Performing predictions on the test data and print test accuracy score.</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Determining which features were the most predictive according to Decision Tree or Random Forests Regressor.</a:t>
            </a:r>
          </a:p>
          <a:p>
            <a:endParaRPr lang="en-US" dirty="0">
              <a:solidFill>
                <a:srgbClr val="0070C0"/>
              </a:solidFill>
              <a:effectLst/>
              <a:latin typeface="inheri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6999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442FAD-C82E-4C92-AD80-A8BA6D1A081E}"/>
              </a:ext>
            </a:extLst>
          </p:cNvPr>
          <p:cNvSpPr txBox="1"/>
          <p:nvPr/>
        </p:nvSpPr>
        <p:spPr>
          <a:xfrm>
            <a:off x="809916" y="727351"/>
            <a:ext cx="10421333" cy="373051"/>
          </a:xfrm>
          <a:prstGeom prst="rect">
            <a:avLst/>
          </a:prstGeom>
          <a:noFill/>
        </p:spPr>
        <p:txBody>
          <a:bodyPr wrap="square">
            <a:spAutoFit/>
          </a:bodyPr>
          <a:lstStyle/>
          <a:p>
            <a:pPr marR="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D2.</a:t>
            </a:r>
            <a:r>
              <a:rPr lang="en-US" b="1"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 Cont’d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26BB14A9-C0BC-4CA5-AF80-A08676BB33D8}"/>
              </a:ext>
            </a:extLst>
          </p:cNvPr>
          <p:cNvSpPr txBox="1"/>
          <p:nvPr/>
        </p:nvSpPr>
        <p:spPr>
          <a:xfrm>
            <a:off x="647071" y="1100402"/>
            <a:ext cx="10421333" cy="1754326"/>
          </a:xfrm>
          <a:prstGeom prst="rect">
            <a:avLst/>
          </a:prstGeom>
          <a:noFill/>
        </p:spPr>
        <p:txBody>
          <a:bodyPr wrap="square">
            <a:spAutoFit/>
          </a:bodyPr>
          <a:lstStyle/>
          <a:p>
            <a:r>
              <a:rPr lang="en-US" dirty="0">
                <a:solidFill>
                  <a:srgbClr val="0070C0"/>
                </a:solidFill>
                <a:latin typeface="inherit"/>
                <a:ea typeface="Times New Roman" panose="02020603050405020304" pitchFamily="18" charset="0"/>
                <a:cs typeface="Times New Roman" panose="02020603050405020304" pitchFamily="18" charset="0"/>
              </a:rPr>
              <a:t>If you used a decision tree, you might want to explain it.  DT is a non-parametric supervised learning method that builds the models in a tree structure. It breaks down a data set into smaller and smaller subsets while at the same time an associated decision tree is incrementally developed. The result is a tree with decision nodes and leaf nodes. A decision node has two or more branches. Leaf node represents a classification or decision. The topmost decision node in a tree corresponds to the best predictor called the root node. Decision trees can handle both categorical and numerical data.</a:t>
            </a:r>
          </a:p>
        </p:txBody>
      </p:sp>
      <p:pic>
        <p:nvPicPr>
          <p:cNvPr id="5" name="Picture 4">
            <a:extLst>
              <a:ext uri="{FF2B5EF4-FFF2-40B4-BE49-F238E27FC236}">
                <a16:creationId xmlns:a16="http://schemas.microsoft.com/office/drawing/2014/main" id="{3051DBFD-902E-4E9E-B90F-12FB96E20857}"/>
              </a:ext>
            </a:extLst>
          </p:cNvPr>
          <p:cNvPicPr>
            <a:picLocks noChangeAspect="1"/>
          </p:cNvPicPr>
          <p:nvPr/>
        </p:nvPicPr>
        <p:blipFill>
          <a:blip r:embed="rId2"/>
          <a:stretch>
            <a:fillRect/>
          </a:stretch>
        </p:blipFill>
        <p:spPr>
          <a:xfrm>
            <a:off x="3269486" y="3311680"/>
            <a:ext cx="5022258" cy="2818969"/>
          </a:xfrm>
          <a:prstGeom prst="rect">
            <a:avLst/>
          </a:prstGeom>
        </p:spPr>
      </p:pic>
    </p:spTree>
    <p:extLst>
      <p:ext uri="{BB962C8B-B14F-4D97-AF65-F5344CB8AC3E}">
        <p14:creationId xmlns:p14="http://schemas.microsoft.com/office/powerpoint/2010/main" val="105188309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D04D210519E44F9FB2C656DF5B995E" ma:contentTypeVersion="14" ma:contentTypeDescription="Create a new document." ma:contentTypeScope="" ma:versionID="8fcb5425bca7e86b5213571feb7340e2">
  <xsd:schema xmlns:xsd="http://www.w3.org/2001/XMLSchema" xmlns:xs="http://www.w3.org/2001/XMLSchema" xmlns:p="http://schemas.microsoft.com/office/2006/metadata/properties" xmlns:ns2="5219d4c8-795e-442d-a545-1d1cf73404ab" xmlns:ns3="ab2b8ef4-cbcb-485b-b25d-5e6dddf9f1f4" targetNamespace="http://schemas.microsoft.com/office/2006/metadata/properties" ma:root="true" ma:fieldsID="a650b749ff5850013e58798af698b16a" ns2:_="" ns3:_="">
    <xsd:import namespace="5219d4c8-795e-442d-a545-1d1cf73404ab"/>
    <xsd:import namespace="ab2b8ef4-cbcb-485b-b25d-5e6dddf9f1f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19d4c8-795e-442d-a545-1d1cf73404a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9dee2c58-c746-49b0-9f46-573220e7d6dd}" ma:internalName="TaxCatchAll" ma:showField="CatchAllData" ma:web="5219d4c8-795e-442d-a545-1d1cf73404a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2b8ef4-cbcb-485b-b25d-5e6dddf9f1f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acb2b71a-ac8b-4347-9f63-f75d234e2459"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b2b8ef4-cbcb-485b-b25d-5e6dddf9f1f4">
      <Terms xmlns="http://schemas.microsoft.com/office/infopath/2007/PartnerControls"/>
    </lcf76f155ced4ddcb4097134ff3c332f>
    <TaxCatchAll xmlns="5219d4c8-795e-442d-a545-1d1cf73404ab" xsi:nil="true"/>
  </documentManagement>
</p:properties>
</file>

<file path=customXml/itemProps1.xml><?xml version="1.0" encoding="utf-8"?>
<ds:datastoreItem xmlns:ds="http://schemas.openxmlformats.org/officeDocument/2006/customXml" ds:itemID="{67CA914F-7A2E-4745-8991-DCAF4B729C02}"/>
</file>

<file path=customXml/itemProps2.xml><?xml version="1.0" encoding="utf-8"?>
<ds:datastoreItem xmlns:ds="http://schemas.openxmlformats.org/officeDocument/2006/customXml" ds:itemID="{8E5BBC5D-1C90-49B1-915C-D4223A033E26}"/>
</file>

<file path=customXml/itemProps3.xml><?xml version="1.0" encoding="utf-8"?>
<ds:datastoreItem xmlns:ds="http://schemas.openxmlformats.org/officeDocument/2006/customXml" ds:itemID="{B1AFFBB1-2843-417F-A192-2A50AB03E1B8}"/>
</file>

<file path=docProps/app.xml><?xml version="1.0" encoding="utf-8"?>
<Properties xmlns="http://schemas.openxmlformats.org/officeDocument/2006/extended-properties" xmlns:vt="http://schemas.openxmlformats.org/officeDocument/2006/docPropsVTypes">
  <TotalTime>40281</TotalTime>
  <Words>18844</Words>
  <Application>Microsoft Office PowerPoint</Application>
  <PresentationFormat>Widescreen</PresentationFormat>
  <Paragraphs>1420</Paragraphs>
  <Slides>135</Slides>
  <Notes>0</Notes>
  <HiddenSlides>0</HiddenSlides>
  <MMClips>0</MMClips>
  <ScaleCrop>false</ScaleCrop>
  <HeadingPairs>
    <vt:vector size="6" baseType="variant">
      <vt:variant>
        <vt:lpstr>Fonts Used</vt:lpstr>
      </vt:variant>
      <vt:variant>
        <vt:i4>24</vt:i4>
      </vt:variant>
      <vt:variant>
        <vt:lpstr>Theme</vt:lpstr>
      </vt:variant>
      <vt:variant>
        <vt:i4>2</vt:i4>
      </vt:variant>
      <vt:variant>
        <vt:lpstr>Slide Titles</vt:lpstr>
      </vt:variant>
      <vt:variant>
        <vt:i4>135</vt:i4>
      </vt:variant>
    </vt:vector>
  </HeadingPairs>
  <TitlesOfParts>
    <vt:vector size="161" baseType="lpstr">
      <vt:lpstr>Arial</vt:lpstr>
      <vt:lpstr>Calibri</vt:lpstr>
      <vt:lpstr>charter</vt:lpstr>
      <vt:lpstr>Consolas</vt:lpstr>
      <vt:lpstr>Courier New</vt:lpstr>
      <vt:lpstr>Garamond</vt:lpstr>
      <vt:lpstr>Google Sans</vt:lpstr>
      <vt:lpstr>Helvetica</vt:lpstr>
      <vt:lpstr>Helvetica Neue</vt:lpstr>
      <vt:lpstr>Inherit</vt:lpstr>
      <vt:lpstr>Inherit</vt:lpstr>
      <vt:lpstr>Inhert</vt:lpstr>
      <vt:lpstr>Lato</vt:lpstr>
      <vt:lpstr>Monaco</vt:lpstr>
      <vt:lpstr>Montserrat</vt:lpstr>
      <vt:lpstr>Myriad Pro</vt:lpstr>
      <vt:lpstr>Roboto</vt:lpstr>
      <vt:lpstr>Segoe UI</vt:lpstr>
      <vt:lpstr>Source Sans Pro</vt:lpstr>
      <vt:lpstr>source-serif-pro</vt:lpstr>
      <vt:lpstr>Symbol</vt:lpstr>
      <vt:lpstr>Times New Roman</vt:lpstr>
      <vt:lpstr>Trebuchet MS</vt:lpstr>
      <vt:lpstr>Wingdings</vt:lpstr>
      <vt:lpstr>Organic</vt:lpstr>
      <vt:lpstr>Custom Design</vt:lpstr>
      <vt:lpstr>WELCOME TO D209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1 CLASSIFICATION ANALYSIS</vt:lpstr>
      <vt:lpstr>Competencies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2: PREDICTIVE ANALYSIS Decision Trees, Random Forests, advanced Regression (lasso or ridge)</vt:lpstr>
      <vt:lpstr>Competencies</vt:lpstr>
      <vt:lpstr>Introduction</vt:lpstr>
      <vt:lpstr>PowerPoint Presentation</vt:lpstr>
      <vt:lpstr>PowerPoint Presentation</vt:lpstr>
      <vt:lpstr>INSTALLING PACKAGES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Meeting</dc:title>
  <dc:creator>Gina Pistilli</dc:creator>
  <cp:lastModifiedBy>Festus Elleh</cp:lastModifiedBy>
  <cp:revision>580</cp:revision>
  <dcterms:created xsi:type="dcterms:W3CDTF">2020-04-29T15:27:27Z</dcterms:created>
  <dcterms:modified xsi:type="dcterms:W3CDTF">2023-08-13T20:19:45Z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0x0101006DD04D210519E44F9FB2C656DF5B995E</vt:lpwstr>
  </property>
</Properties>
</file>